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29"/>
  </p:notesMasterIdLst>
  <p:sldIdLst>
    <p:sldId id="256" r:id="rId2"/>
    <p:sldId id="662" r:id="rId3"/>
    <p:sldId id="669" r:id="rId4"/>
    <p:sldId id="257" r:id="rId5"/>
    <p:sldId id="258" r:id="rId6"/>
    <p:sldId id="668" r:id="rId7"/>
    <p:sldId id="259" r:id="rId8"/>
    <p:sldId id="260" r:id="rId9"/>
    <p:sldId id="663" r:id="rId10"/>
    <p:sldId id="261" r:id="rId11"/>
    <p:sldId id="262" r:id="rId12"/>
    <p:sldId id="263" r:id="rId13"/>
    <p:sldId id="664" r:id="rId14"/>
    <p:sldId id="665" r:id="rId15"/>
    <p:sldId id="666" r:id="rId16"/>
    <p:sldId id="436" r:id="rId17"/>
    <p:sldId id="464" r:id="rId18"/>
    <p:sldId id="661" r:id="rId19"/>
    <p:sldId id="628" r:id="rId20"/>
    <p:sldId id="482" r:id="rId21"/>
    <p:sldId id="483" r:id="rId22"/>
    <p:sldId id="484" r:id="rId23"/>
    <p:sldId id="449" r:id="rId24"/>
    <p:sldId id="453" r:id="rId25"/>
    <p:sldId id="452" r:id="rId26"/>
    <p:sldId id="454" r:id="rId27"/>
    <p:sldId id="455"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972"/>
  </p:normalViewPr>
  <p:slideViewPr>
    <p:cSldViewPr snapToGrid="0" snapToObjects="1">
      <p:cViewPr varScale="1">
        <p:scale>
          <a:sx n="92" d="100"/>
          <a:sy n="92" d="100"/>
        </p:scale>
        <p:origin x="78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E7C371-7B55-4C3F-9346-D90777FBBE67}"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DEF9C6FF-3A77-45E1-B73E-507BAD89DA12}">
      <dgm:prSet/>
      <dgm:spPr/>
      <dgm:t>
        <a:bodyPr/>
        <a:lstStyle/>
        <a:p>
          <a:r>
            <a:rPr lang="en-US"/>
            <a:t>İş Kayıtları</a:t>
          </a:r>
        </a:p>
      </dgm:t>
    </dgm:pt>
    <dgm:pt modelId="{C8003F58-4E08-4655-ADA7-1EEE03F3DFF4}" type="parTrans" cxnId="{04261F14-5524-42F0-8916-DD1BA2745569}">
      <dgm:prSet/>
      <dgm:spPr/>
      <dgm:t>
        <a:bodyPr/>
        <a:lstStyle/>
        <a:p>
          <a:endParaRPr lang="en-US"/>
        </a:p>
      </dgm:t>
    </dgm:pt>
    <dgm:pt modelId="{0B1F3436-00B5-46FB-80C2-1D1824FD0B3A}" type="sibTrans" cxnId="{04261F14-5524-42F0-8916-DD1BA2745569}">
      <dgm:prSet/>
      <dgm:spPr/>
      <dgm:t>
        <a:bodyPr/>
        <a:lstStyle/>
        <a:p>
          <a:endParaRPr lang="en-US"/>
        </a:p>
      </dgm:t>
    </dgm:pt>
    <dgm:pt modelId="{13EEDC25-76F5-493B-82A6-F4B19296C5E9}">
      <dgm:prSet/>
      <dgm:spPr/>
      <dgm:t>
        <a:bodyPr/>
        <a:lstStyle/>
        <a:p>
          <a:r>
            <a:rPr lang="en-US"/>
            <a:t>Ulusal ve Bölgesel Hesaplar</a:t>
          </a:r>
        </a:p>
      </dgm:t>
    </dgm:pt>
    <dgm:pt modelId="{47272932-C77C-4065-BCDF-32DD14BD8F26}" type="parTrans" cxnId="{30E6D03B-A61A-4B2F-94B6-6BB17FB2E89E}">
      <dgm:prSet/>
      <dgm:spPr/>
      <dgm:t>
        <a:bodyPr/>
        <a:lstStyle/>
        <a:p>
          <a:endParaRPr lang="en-US"/>
        </a:p>
      </dgm:t>
    </dgm:pt>
    <dgm:pt modelId="{ECCA198F-DA11-4C39-A390-CF98C1A913D9}" type="sibTrans" cxnId="{30E6D03B-A61A-4B2F-94B6-6BB17FB2E89E}">
      <dgm:prSet/>
      <dgm:spPr/>
      <dgm:t>
        <a:bodyPr/>
        <a:lstStyle/>
        <a:p>
          <a:endParaRPr lang="en-US"/>
        </a:p>
      </dgm:t>
    </dgm:pt>
    <dgm:pt modelId="{F42CC4FD-BE96-4D7E-A566-8C5941E277AD}">
      <dgm:prSet/>
      <dgm:spPr/>
      <dgm:t>
        <a:bodyPr/>
        <a:lstStyle/>
        <a:p>
          <a:r>
            <a:rPr lang="en-US"/>
            <a:t>Yapısal İş İstatistikleri</a:t>
          </a:r>
        </a:p>
      </dgm:t>
    </dgm:pt>
    <dgm:pt modelId="{6F88D610-299F-4075-9810-C0128224F1FD}" type="parTrans" cxnId="{B934F92D-55E4-41EA-9DD5-3BA360CCB4F8}">
      <dgm:prSet/>
      <dgm:spPr/>
      <dgm:t>
        <a:bodyPr/>
        <a:lstStyle/>
        <a:p>
          <a:endParaRPr lang="en-US"/>
        </a:p>
      </dgm:t>
    </dgm:pt>
    <dgm:pt modelId="{B2D45B53-D9D9-4CEE-8B98-15220490E3F3}" type="sibTrans" cxnId="{B934F92D-55E4-41EA-9DD5-3BA360CCB4F8}">
      <dgm:prSet/>
      <dgm:spPr/>
      <dgm:t>
        <a:bodyPr/>
        <a:lstStyle/>
        <a:p>
          <a:endParaRPr lang="en-US"/>
        </a:p>
      </dgm:t>
    </dgm:pt>
    <dgm:pt modelId="{72926957-0A45-4FE2-8B0D-6BE268CFC773}">
      <dgm:prSet/>
      <dgm:spPr/>
      <dgm:t>
        <a:bodyPr/>
        <a:lstStyle/>
        <a:p>
          <a:r>
            <a:rPr lang="en-US"/>
            <a:t>Kısa Dönemli </a:t>
          </a:r>
          <a:r>
            <a:rPr lang="tr-TR"/>
            <a:t>İstatistikler</a:t>
          </a:r>
          <a:endParaRPr lang="en-US"/>
        </a:p>
      </dgm:t>
    </dgm:pt>
    <dgm:pt modelId="{F4381AF6-6188-48DA-B589-206937056A1E}" type="parTrans" cxnId="{EFABA0CB-76DC-498C-9456-CCCE847D7D1F}">
      <dgm:prSet/>
      <dgm:spPr/>
      <dgm:t>
        <a:bodyPr/>
        <a:lstStyle/>
        <a:p>
          <a:endParaRPr lang="en-US"/>
        </a:p>
      </dgm:t>
    </dgm:pt>
    <dgm:pt modelId="{2D40C89A-B3A0-4CFF-82C2-0CEF53FBEAC3}" type="sibTrans" cxnId="{EFABA0CB-76DC-498C-9456-CCCE847D7D1F}">
      <dgm:prSet/>
      <dgm:spPr/>
      <dgm:t>
        <a:bodyPr/>
        <a:lstStyle/>
        <a:p>
          <a:endParaRPr lang="en-US"/>
        </a:p>
      </dgm:t>
    </dgm:pt>
    <dgm:pt modelId="{D95DB8D7-AB97-4CA7-8016-5B65D4C703EC}">
      <dgm:prSet/>
      <dgm:spPr/>
      <dgm:t>
        <a:bodyPr/>
        <a:lstStyle/>
        <a:p>
          <a:r>
            <a:rPr lang="en-US"/>
            <a:t>İş Gücü </a:t>
          </a:r>
          <a:r>
            <a:rPr lang="tr-TR"/>
            <a:t>İstatistikleri</a:t>
          </a:r>
          <a:endParaRPr lang="en-US"/>
        </a:p>
      </dgm:t>
    </dgm:pt>
    <dgm:pt modelId="{D279632D-78AE-487E-80A4-52B45A9E543F}" type="parTrans" cxnId="{AB3DE784-8C44-48D3-A8C0-AD90D9E00CE5}">
      <dgm:prSet/>
      <dgm:spPr/>
      <dgm:t>
        <a:bodyPr/>
        <a:lstStyle/>
        <a:p>
          <a:endParaRPr lang="en-US"/>
        </a:p>
      </dgm:t>
    </dgm:pt>
    <dgm:pt modelId="{CF45F95B-AD69-4F85-AFBE-6A0BD5599EDD}" type="sibTrans" cxnId="{AB3DE784-8C44-48D3-A8C0-AD90D9E00CE5}">
      <dgm:prSet/>
      <dgm:spPr/>
      <dgm:t>
        <a:bodyPr/>
        <a:lstStyle/>
        <a:p>
          <a:endParaRPr lang="en-US"/>
        </a:p>
      </dgm:t>
    </dgm:pt>
    <dgm:pt modelId="{3FC163BA-1834-4E04-801B-8D3E95219977}">
      <dgm:prSet/>
      <dgm:spPr/>
      <dgm:t>
        <a:bodyPr/>
        <a:lstStyle/>
        <a:p>
          <a:r>
            <a:rPr lang="tr-TR"/>
            <a:t>Ulaştırma, enerji ve atık istatistikleri</a:t>
          </a:r>
          <a:r>
            <a:rPr lang="en-US"/>
            <a:t>.</a:t>
          </a:r>
        </a:p>
      </dgm:t>
    </dgm:pt>
    <dgm:pt modelId="{6BECD1A0-7AFD-4392-A347-E543B7A8D429}" type="parTrans" cxnId="{68FC1939-E994-4F82-93E1-3BA7FE576F60}">
      <dgm:prSet/>
      <dgm:spPr/>
      <dgm:t>
        <a:bodyPr/>
        <a:lstStyle/>
        <a:p>
          <a:endParaRPr lang="en-US"/>
        </a:p>
      </dgm:t>
    </dgm:pt>
    <dgm:pt modelId="{42451F19-D6A9-45A1-9E4E-0FAB666D5070}" type="sibTrans" cxnId="{68FC1939-E994-4F82-93E1-3BA7FE576F60}">
      <dgm:prSet/>
      <dgm:spPr/>
      <dgm:t>
        <a:bodyPr/>
        <a:lstStyle/>
        <a:p>
          <a:endParaRPr lang="en-US"/>
        </a:p>
      </dgm:t>
    </dgm:pt>
    <dgm:pt modelId="{C2855CF7-7CF1-0E4A-B420-3E08DDC8773F}" type="pres">
      <dgm:prSet presAssocID="{88E7C371-7B55-4C3F-9346-D90777FBBE67}" presName="linear" presStyleCnt="0">
        <dgm:presLayoutVars>
          <dgm:dir/>
          <dgm:animLvl val="lvl"/>
          <dgm:resizeHandles val="exact"/>
        </dgm:presLayoutVars>
      </dgm:prSet>
      <dgm:spPr/>
    </dgm:pt>
    <dgm:pt modelId="{EA21314C-3DED-574A-8689-903CB867028C}" type="pres">
      <dgm:prSet presAssocID="{DEF9C6FF-3A77-45E1-B73E-507BAD89DA12}" presName="parentLin" presStyleCnt="0"/>
      <dgm:spPr/>
    </dgm:pt>
    <dgm:pt modelId="{684276C8-B2B1-2644-B62F-EE39A23F749E}" type="pres">
      <dgm:prSet presAssocID="{DEF9C6FF-3A77-45E1-B73E-507BAD89DA12}" presName="parentLeftMargin" presStyleLbl="node1" presStyleIdx="0" presStyleCnt="6"/>
      <dgm:spPr/>
    </dgm:pt>
    <dgm:pt modelId="{E27516EE-01D6-A845-A77F-AA85845A9774}" type="pres">
      <dgm:prSet presAssocID="{DEF9C6FF-3A77-45E1-B73E-507BAD89DA12}" presName="parentText" presStyleLbl="node1" presStyleIdx="0" presStyleCnt="6">
        <dgm:presLayoutVars>
          <dgm:chMax val="0"/>
          <dgm:bulletEnabled val="1"/>
        </dgm:presLayoutVars>
      </dgm:prSet>
      <dgm:spPr/>
    </dgm:pt>
    <dgm:pt modelId="{A88DC3A0-0671-594E-8A18-2A14FCA4AA65}" type="pres">
      <dgm:prSet presAssocID="{DEF9C6FF-3A77-45E1-B73E-507BAD89DA12}" presName="negativeSpace" presStyleCnt="0"/>
      <dgm:spPr/>
    </dgm:pt>
    <dgm:pt modelId="{6E859432-B6AC-8A4B-80BC-4343341AB36A}" type="pres">
      <dgm:prSet presAssocID="{DEF9C6FF-3A77-45E1-B73E-507BAD89DA12}" presName="childText" presStyleLbl="conFgAcc1" presStyleIdx="0" presStyleCnt="6">
        <dgm:presLayoutVars>
          <dgm:bulletEnabled val="1"/>
        </dgm:presLayoutVars>
      </dgm:prSet>
      <dgm:spPr/>
    </dgm:pt>
    <dgm:pt modelId="{BD644BAB-5501-D840-8067-1489659DD7EC}" type="pres">
      <dgm:prSet presAssocID="{0B1F3436-00B5-46FB-80C2-1D1824FD0B3A}" presName="spaceBetweenRectangles" presStyleCnt="0"/>
      <dgm:spPr/>
    </dgm:pt>
    <dgm:pt modelId="{E2A68254-F7A2-084A-BB3E-AD0774D714BB}" type="pres">
      <dgm:prSet presAssocID="{13EEDC25-76F5-493B-82A6-F4B19296C5E9}" presName="parentLin" presStyleCnt="0"/>
      <dgm:spPr/>
    </dgm:pt>
    <dgm:pt modelId="{85C09682-44DB-C74E-841B-F760DF146F78}" type="pres">
      <dgm:prSet presAssocID="{13EEDC25-76F5-493B-82A6-F4B19296C5E9}" presName="parentLeftMargin" presStyleLbl="node1" presStyleIdx="0" presStyleCnt="6"/>
      <dgm:spPr/>
    </dgm:pt>
    <dgm:pt modelId="{58A2DD4C-C34F-EC44-9AC7-E556415F6F73}" type="pres">
      <dgm:prSet presAssocID="{13EEDC25-76F5-493B-82A6-F4B19296C5E9}" presName="parentText" presStyleLbl="node1" presStyleIdx="1" presStyleCnt="6">
        <dgm:presLayoutVars>
          <dgm:chMax val="0"/>
          <dgm:bulletEnabled val="1"/>
        </dgm:presLayoutVars>
      </dgm:prSet>
      <dgm:spPr/>
    </dgm:pt>
    <dgm:pt modelId="{780E0CFF-6D25-FA4D-AD44-887F68A00AF0}" type="pres">
      <dgm:prSet presAssocID="{13EEDC25-76F5-493B-82A6-F4B19296C5E9}" presName="negativeSpace" presStyleCnt="0"/>
      <dgm:spPr/>
    </dgm:pt>
    <dgm:pt modelId="{3B4B0702-CB44-C645-94AA-45C192CAA028}" type="pres">
      <dgm:prSet presAssocID="{13EEDC25-76F5-493B-82A6-F4B19296C5E9}" presName="childText" presStyleLbl="conFgAcc1" presStyleIdx="1" presStyleCnt="6">
        <dgm:presLayoutVars>
          <dgm:bulletEnabled val="1"/>
        </dgm:presLayoutVars>
      </dgm:prSet>
      <dgm:spPr/>
    </dgm:pt>
    <dgm:pt modelId="{6C06612C-54CD-4640-8AFD-F6F35B693CDD}" type="pres">
      <dgm:prSet presAssocID="{ECCA198F-DA11-4C39-A390-CF98C1A913D9}" presName="spaceBetweenRectangles" presStyleCnt="0"/>
      <dgm:spPr/>
    </dgm:pt>
    <dgm:pt modelId="{7C33DA5F-2660-4349-8738-4C563DEFDB90}" type="pres">
      <dgm:prSet presAssocID="{F42CC4FD-BE96-4D7E-A566-8C5941E277AD}" presName="parentLin" presStyleCnt="0"/>
      <dgm:spPr/>
    </dgm:pt>
    <dgm:pt modelId="{68AD61D2-43A5-724F-9DEB-0102D48AEA92}" type="pres">
      <dgm:prSet presAssocID="{F42CC4FD-BE96-4D7E-A566-8C5941E277AD}" presName="parentLeftMargin" presStyleLbl="node1" presStyleIdx="1" presStyleCnt="6"/>
      <dgm:spPr/>
    </dgm:pt>
    <dgm:pt modelId="{59FFB81E-FA30-514B-9B61-5648D16B40BD}" type="pres">
      <dgm:prSet presAssocID="{F42CC4FD-BE96-4D7E-A566-8C5941E277AD}" presName="parentText" presStyleLbl="node1" presStyleIdx="2" presStyleCnt="6">
        <dgm:presLayoutVars>
          <dgm:chMax val="0"/>
          <dgm:bulletEnabled val="1"/>
        </dgm:presLayoutVars>
      </dgm:prSet>
      <dgm:spPr/>
    </dgm:pt>
    <dgm:pt modelId="{77B0E84C-BC96-6841-ABE7-1EB5A27AB97E}" type="pres">
      <dgm:prSet presAssocID="{F42CC4FD-BE96-4D7E-A566-8C5941E277AD}" presName="negativeSpace" presStyleCnt="0"/>
      <dgm:spPr/>
    </dgm:pt>
    <dgm:pt modelId="{B565A714-F09C-C041-8986-46096DA88679}" type="pres">
      <dgm:prSet presAssocID="{F42CC4FD-BE96-4D7E-A566-8C5941E277AD}" presName="childText" presStyleLbl="conFgAcc1" presStyleIdx="2" presStyleCnt="6">
        <dgm:presLayoutVars>
          <dgm:bulletEnabled val="1"/>
        </dgm:presLayoutVars>
      </dgm:prSet>
      <dgm:spPr/>
    </dgm:pt>
    <dgm:pt modelId="{6E68163C-190F-5542-BA88-68D2023AC692}" type="pres">
      <dgm:prSet presAssocID="{B2D45B53-D9D9-4CEE-8B98-15220490E3F3}" presName="spaceBetweenRectangles" presStyleCnt="0"/>
      <dgm:spPr/>
    </dgm:pt>
    <dgm:pt modelId="{67670241-ADF6-E941-8687-98ED07C3476F}" type="pres">
      <dgm:prSet presAssocID="{72926957-0A45-4FE2-8B0D-6BE268CFC773}" presName="parentLin" presStyleCnt="0"/>
      <dgm:spPr/>
    </dgm:pt>
    <dgm:pt modelId="{E93451DD-E83C-834E-A9C7-220BCB177EAE}" type="pres">
      <dgm:prSet presAssocID="{72926957-0A45-4FE2-8B0D-6BE268CFC773}" presName="parentLeftMargin" presStyleLbl="node1" presStyleIdx="2" presStyleCnt="6"/>
      <dgm:spPr/>
    </dgm:pt>
    <dgm:pt modelId="{7D62ABDB-C66D-1B40-89D6-22EF9A21FD96}" type="pres">
      <dgm:prSet presAssocID="{72926957-0A45-4FE2-8B0D-6BE268CFC773}" presName="parentText" presStyleLbl="node1" presStyleIdx="3" presStyleCnt="6">
        <dgm:presLayoutVars>
          <dgm:chMax val="0"/>
          <dgm:bulletEnabled val="1"/>
        </dgm:presLayoutVars>
      </dgm:prSet>
      <dgm:spPr/>
    </dgm:pt>
    <dgm:pt modelId="{2863E8F4-8869-C04A-AFDE-E45613AD0B88}" type="pres">
      <dgm:prSet presAssocID="{72926957-0A45-4FE2-8B0D-6BE268CFC773}" presName="negativeSpace" presStyleCnt="0"/>
      <dgm:spPr/>
    </dgm:pt>
    <dgm:pt modelId="{6BDBBB6B-B912-C046-9229-0BCCE44D39ED}" type="pres">
      <dgm:prSet presAssocID="{72926957-0A45-4FE2-8B0D-6BE268CFC773}" presName="childText" presStyleLbl="conFgAcc1" presStyleIdx="3" presStyleCnt="6">
        <dgm:presLayoutVars>
          <dgm:bulletEnabled val="1"/>
        </dgm:presLayoutVars>
      </dgm:prSet>
      <dgm:spPr/>
    </dgm:pt>
    <dgm:pt modelId="{4DDCD970-8C40-0449-8526-6E96E156419E}" type="pres">
      <dgm:prSet presAssocID="{2D40C89A-B3A0-4CFF-82C2-0CEF53FBEAC3}" presName="spaceBetweenRectangles" presStyleCnt="0"/>
      <dgm:spPr/>
    </dgm:pt>
    <dgm:pt modelId="{AD81786C-0287-B04B-95AE-8761059D6047}" type="pres">
      <dgm:prSet presAssocID="{D95DB8D7-AB97-4CA7-8016-5B65D4C703EC}" presName="parentLin" presStyleCnt="0"/>
      <dgm:spPr/>
    </dgm:pt>
    <dgm:pt modelId="{65340230-2349-BB4D-AA99-125EF2E39B2D}" type="pres">
      <dgm:prSet presAssocID="{D95DB8D7-AB97-4CA7-8016-5B65D4C703EC}" presName="parentLeftMargin" presStyleLbl="node1" presStyleIdx="3" presStyleCnt="6"/>
      <dgm:spPr/>
    </dgm:pt>
    <dgm:pt modelId="{669E8112-3ACA-6B40-B1F4-335A2E5D2449}" type="pres">
      <dgm:prSet presAssocID="{D95DB8D7-AB97-4CA7-8016-5B65D4C703EC}" presName="parentText" presStyleLbl="node1" presStyleIdx="4" presStyleCnt="6">
        <dgm:presLayoutVars>
          <dgm:chMax val="0"/>
          <dgm:bulletEnabled val="1"/>
        </dgm:presLayoutVars>
      </dgm:prSet>
      <dgm:spPr/>
    </dgm:pt>
    <dgm:pt modelId="{598A2102-98DA-A74D-B077-2030A16658BF}" type="pres">
      <dgm:prSet presAssocID="{D95DB8D7-AB97-4CA7-8016-5B65D4C703EC}" presName="negativeSpace" presStyleCnt="0"/>
      <dgm:spPr/>
    </dgm:pt>
    <dgm:pt modelId="{5649B18B-911E-AD48-8F10-F9D7166300FE}" type="pres">
      <dgm:prSet presAssocID="{D95DB8D7-AB97-4CA7-8016-5B65D4C703EC}" presName="childText" presStyleLbl="conFgAcc1" presStyleIdx="4" presStyleCnt="6">
        <dgm:presLayoutVars>
          <dgm:bulletEnabled val="1"/>
        </dgm:presLayoutVars>
      </dgm:prSet>
      <dgm:spPr/>
    </dgm:pt>
    <dgm:pt modelId="{09B399E7-813F-7E41-8CCD-BFEAC54502D0}" type="pres">
      <dgm:prSet presAssocID="{CF45F95B-AD69-4F85-AFBE-6A0BD5599EDD}" presName="spaceBetweenRectangles" presStyleCnt="0"/>
      <dgm:spPr/>
    </dgm:pt>
    <dgm:pt modelId="{8EF459D2-6E8A-0847-8F88-311582633AA1}" type="pres">
      <dgm:prSet presAssocID="{3FC163BA-1834-4E04-801B-8D3E95219977}" presName="parentLin" presStyleCnt="0"/>
      <dgm:spPr/>
    </dgm:pt>
    <dgm:pt modelId="{61C1E8D4-5B3A-7B49-BD27-D1D186D52A33}" type="pres">
      <dgm:prSet presAssocID="{3FC163BA-1834-4E04-801B-8D3E95219977}" presName="parentLeftMargin" presStyleLbl="node1" presStyleIdx="4" presStyleCnt="6"/>
      <dgm:spPr/>
    </dgm:pt>
    <dgm:pt modelId="{D641A605-A8CB-974F-B96F-1B46393E27A0}" type="pres">
      <dgm:prSet presAssocID="{3FC163BA-1834-4E04-801B-8D3E95219977}" presName="parentText" presStyleLbl="node1" presStyleIdx="5" presStyleCnt="6">
        <dgm:presLayoutVars>
          <dgm:chMax val="0"/>
          <dgm:bulletEnabled val="1"/>
        </dgm:presLayoutVars>
      </dgm:prSet>
      <dgm:spPr/>
    </dgm:pt>
    <dgm:pt modelId="{8378057A-0827-7F4D-9492-AEE219345207}" type="pres">
      <dgm:prSet presAssocID="{3FC163BA-1834-4E04-801B-8D3E95219977}" presName="negativeSpace" presStyleCnt="0"/>
      <dgm:spPr/>
    </dgm:pt>
    <dgm:pt modelId="{33F0EE98-D2B1-D846-AD88-6FCCFFD149E0}" type="pres">
      <dgm:prSet presAssocID="{3FC163BA-1834-4E04-801B-8D3E95219977}" presName="childText" presStyleLbl="conFgAcc1" presStyleIdx="5" presStyleCnt="6">
        <dgm:presLayoutVars>
          <dgm:bulletEnabled val="1"/>
        </dgm:presLayoutVars>
      </dgm:prSet>
      <dgm:spPr/>
    </dgm:pt>
  </dgm:ptLst>
  <dgm:cxnLst>
    <dgm:cxn modelId="{04261F14-5524-42F0-8916-DD1BA2745569}" srcId="{88E7C371-7B55-4C3F-9346-D90777FBBE67}" destId="{DEF9C6FF-3A77-45E1-B73E-507BAD89DA12}" srcOrd="0" destOrd="0" parTransId="{C8003F58-4E08-4655-ADA7-1EEE03F3DFF4}" sibTransId="{0B1F3436-00B5-46FB-80C2-1D1824FD0B3A}"/>
    <dgm:cxn modelId="{06A2701A-5760-974C-A88E-6E0BD5EE7853}" type="presOf" srcId="{DEF9C6FF-3A77-45E1-B73E-507BAD89DA12}" destId="{E27516EE-01D6-A845-A77F-AA85845A9774}" srcOrd="1" destOrd="0" presId="urn:microsoft.com/office/officeart/2005/8/layout/list1"/>
    <dgm:cxn modelId="{B934F92D-55E4-41EA-9DD5-3BA360CCB4F8}" srcId="{88E7C371-7B55-4C3F-9346-D90777FBBE67}" destId="{F42CC4FD-BE96-4D7E-A566-8C5941E277AD}" srcOrd="2" destOrd="0" parTransId="{6F88D610-299F-4075-9810-C0128224F1FD}" sibTransId="{B2D45B53-D9D9-4CEE-8B98-15220490E3F3}"/>
    <dgm:cxn modelId="{4C0B7930-66D3-6B43-98B1-4E01E54D84B5}" type="presOf" srcId="{DEF9C6FF-3A77-45E1-B73E-507BAD89DA12}" destId="{684276C8-B2B1-2644-B62F-EE39A23F749E}" srcOrd="0" destOrd="0" presId="urn:microsoft.com/office/officeart/2005/8/layout/list1"/>
    <dgm:cxn modelId="{51C17431-8EF8-0D4A-9A32-A3381F358D07}" type="presOf" srcId="{13EEDC25-76F5-493B-82A6-F4B19296C5E9}" destId="{85C09682-44DB-C74E-841B-F760DF146F78}" srcOrd="0" destOrd="0" presId="urn:microsoft.com/office/officeart/2005/8/layout/list1"/>
    <dgm:cxn modelId="{1CFB8733-6EA3-6145-8532-32505A8C3761}" type="presOf" srcId="{72926957-0A45-4FE2-8B0D-6BE268CFC773}" destId="{E93451DD-E83C-834E-A9C7-220BCB177EAE}" srcOrd="0" destOrd="0" presId="urn:microsoft.com/office/officeart/2005/8/layout/list1"/>
    <dgm:cxn modelId="{68FC1939-E994-4F82-93E1-3BA7FE576F60}" srcId="{88E7C371-7B55-4C3F-9346-D90777FBBE67}" destId="{3FC163BA-1834-4E04-801B-8D3E95219977}" srcOrd="5" destOrd="0" parTransId="{6BECD1A0-7AFD-4392-A347-E543B7A8D429}" sibTransId="{42451F19-D6A9-45A1-9E4E-0FAB666D5070}"/>
    <dgm:cxn modelId="{30E6D03B-A61A-4B2F-94B6-6BB17FB2E89E}" srcId="{88E7C371-7B55-4C3F-9346-D90777FBBE67}" destId="{13EEDC25-76F5-493B-82A6-F4B19296C5E9}" srcOrd="1" destOrd="0" parTransId="{47272932-C77C-4065-BCDF-32DD14BD8F26}" sibTransId="{ECCA198F-DA11-4C39-A390-CF98C1A913D9}"/>
    <dgm:cxn modelId="{B75F4F57-525B-3E4A-B0F9-F0275E67752D}" type="presOf" srcId="{F42CC4FD-BE96-4D7E-A566-8C5941E277AD}" destId="{68AD61D2-43A5-724F-9DEB-0102D48AEA92}" srcOrd="0" destOrd="0" presId="urn:microsoft.com/office/officeart/2005/8/layout/list1"/>
    <dgm:cxn modelId="{EAE40C58-F195-D648-865A-911CF84D78EC}" type="presOf" srcId="{13EEDC25-76F5-493B-82A6-F4B19296C5E9}" destId="{58A2DD4C-C34F-EC44-9AC7-E556415F6F73}" srcOrd="1" destOrd="0" presId="urn:microsoft.com/office/officeart/2005/8/layout/list1"/>
    <dgm:cxn modelId="{728D3E5C-8500-8C4C-AC3C-6DC633186E3B}" type="presOf" srcId="{3FC163BA-1834-4E04-801B-8D3E95219977}" destId="{D641A605-A8CB-974F-B96F-1B46393E27A0}" srcOrd="1" destOrd="0" presId="urn:microsoft.com/office/officeart/2005/8/layout/list1"/>
    <dgm:cxn modelId="{9814426C-FF3B-EF4A-9233-ED444EF7D443}" type="presOf" srcId="{3FC163BA-1834-4E04-801B-8D3E95219977}" destId="{61C1E8D4-5B3A-7B49-BD27-D1D186D52A33}" srcOrd="0" destOrd="0" presId="urn:microsoft.com/office/officeart/2005/8/layout/list1"/>
    <dgm:cxn modelId="{198E136D-356B-994E-A542-6FE090A1ACE3}" type="presOf" srcId="{F42CC4FD-BE96-4D7E-A566-8C5941E277AD}" destId="{59FFB81E-FA30-514B-9B61-5648D16B40BD}" srcOrd="1" destOrd="0" presId="urn:microsoft.com/office/officeart/2005/8/layout/list1"/>
    <dgm:cxn modelId="{F94DA481-169C-E14D-A921-39B009722757}" type="presOf" srcId="{D95DB8D7-AB97-4CA7-8016-5B65D4C703EC}" destId="{65340230-2349-BB4D-AA99-125EF2E39B2D}" srcOrd="0" destOrd="0" presId="urn:microsoft.com/office/officeart/2005/8/layout/list1"/>
    <dgm:cxn modelId="{38FA9382-C831-8F4F-AB29-1EF8FE6EBE5F}" type="presOf" srcId="{88E7C371-7B55-4C3F-9346-D90777FBBE67}" destId="{C2855CF7-7CF1-0E4A-B420-3E08DDC8773F}" srcOrd="0" destOrd="0" presId="urn:microsoft.com/office/officeart/2005/8/layout/list1"/>
    <dgm:cxn modelId="{AB3DE784-8C44-48D3-A8C0-AD90D9E00CE5}" srcId="{88E7C371-7B55-4C3F-9346-D90777FBBE67}" destId="{D95DB8D7-AB97-4CA7-8016-5B65D4C703EC}" srcOrd="4" destOrd="0" parTransId="{D279632D-78AE-487E-80A4-52B45A9E543F}" sibTransId="{CF45F95B-AD69-4F85-AFBE-6A0BD5599EDD}"/>
    <dgm:cxn modelId="{4E6127C3-9591-7642-81B9-0ECD616EF910}" type="presOf" srcId="{D95DB8D7-AB97-4CA7-8016-5B65D4C703EC}" destId="{669E8112-3ACA-6B40-B1F4-335A2E5D2449}" srcOrd="1" destOrd="0" presId="urn:microsoft.com/office/officeart/2005/8/layout/list1"/>
    <dgm:cxn modelId="{EFABA0CB-76DC-498C-9456-CCCE847D7D1F}" srcId="{88E7C371-7B55-4C3F-9346-D90777FBBE67}" destId="{72926957-0A45-4FE2-8B0D-6BE268CFC773}" srcOrd="3" destOrd="0" parTransId="{F4381AF6-6188-48DA-B589-206937056A1E}" sibTransId="{2D40C89A-B3A0-4CFF-82C2-0CEF53FBEAC3}"/>
    <dgm:cxn modelId="{EB1831D2-1811-0444-BCF4-BA99BC066435}" type="presOf" srcId="{72926957-0A45-4FE2-8B0D-6BE268CFC773}" destId="{7D62ABDB-C66D-1B40-89D6-22EF9A21FD96}" srcOrd="1" destOrd="0" presId="urn:microsoft.com/office/officeart/2005/8/layout/list1"/>
    <dgm:cxn modelId="{6D9F2446-DF87-8145-B349-FAB4426791C0}" type="presParOf" srcId="{C2855CF7-7CF1-0E4A-B420-3E08DDC8773F}" destId="{EA21314C-3DED-574A-8689-903CB867028C}" srcOrd="0" destOrd="0" presId="urn:microsoft.com/office/officeart/2005/8/layout/list1"/>
    <dgm:cxn modelId="{1AB85C09-F016-BC43-931F-7A13EBC6D2D3}" type="presParOf" srcId="{EA21314C-3DED-574A-8689-903CB867028C}" destId="{684276C8-B2B1-2644-B62F-EE39A23F749E}" srcOrd="0" destOrd="0" presId="urn:microsoft.com/office/officeart/2005/8/layout/list1"/>
    <dgm:cxn modelId="{38ABD06F-386E-DF45-82BB-37B6FD180AFF}" type="presParOf" srcId="{EA21314C-3DED-574A-8689-903CB867028C}" destId="{E27516EE-01D6-A845-A77F-AA85845A9774}" srcOrd="1" destOrd="0" presId="urn:microsoft.com/office/officeart/2005/8/layout/list1"/>
    <dgm:cxn modelId="{F882E439-2870-6246-8E31-74979043BE85}" type="presParOf" srcId="{C2855CF7-7CF1-0E4A-B420-3E08DDC8773F}" destId="{A88DC3A0-0671-594E-8A18-2A14FCA4AA65}" srcOrd="1" destOrd="0" presId="urn:microsoft.com/office/officeart/2005/8/layout/list1"/>
    <dgm:cxn modelId="{0001071E-D380-CD46-86C1-C1A40744DEB0}" type="presParOf" srcId="{C2855CF7-7CF1-0E4A-B420-3E08DDC8773F}" destId="{6E859432-B6AC-8A4B-80BC-4343341AB36A}" srcOrd="2" destOrd="0" presId="urn:microsoft.com/office/officeart/2005/8/layout/list1"/>
    <dgm:cxn modelId="{BA1DF0D9-01C4-6F4E-8BE3-93A29A9DE70B}" type="presParOf" srcId="{C2855CF7-7CF1-0E4A-B420-3E08DDC8773F}" destId="{BD644BAB-5501-D840-8067-1489659DD7EC}" srcOrd="3" destOrd="0" presId="urn:microsoft.com/office/officeart/2005/8/layout/list1"/>
    <dgm:cxn modelId="{2AA2D7D7-0BB0-664C-AB7D-A8F28DC3ECAE}" type="presParOf" srcId="{C2855CF7-7CF1-0E4A-B420-3E08DDC8773F}" destId="{E2A68254-F7A2-084A-BB3E-AD0774D714BB}" srcOrd="4" destOrd="0" presId="urn:microsoft.com/office/officeart/2005/8/layout/list1"/>
    <dgm:cxn modelId="{E88A29C4-7B66-394B-BCE0-193F6BECD450}" type="presParOf" srcId="{E2A68254-F7A2-084A-BB3E-AD0774D714BB}" destId="{85C09682-44DB-C74E-841B-F760DF146F78}" srcOrd="0" destOrd="0" presId="urn:microsoft.com/office/officeart/2005/8/layout/list1"/>
    <dgm:cxn modelId="{D3B1C272-CA69-164A-AAD7-1D4A0CB16128}" type="presParOf" srcId="{E2A68254-F7A2-084A-BB3E-AD0774D714BB}" destId="{58A2DD4C-C34F-EC44-9AC7-E556415F6F73}" srcOrd="1" destOrd="0" presId="urn:microsoft.com/office/officeart/2005/8/layout/list1"/>
    <dgm:cxn modelId="{4D21A318-EDA9-E54D-8FB8-1BAF9BC7FDAB}" type="presParOf" srcId="{C2855CF7-7CF1-0E4A-B420-3E08DDC8773F}" destId="{780E0CFF-6D25-FA4D-AD44-887F68A00AF0}" srcOrd="5" destOrd="0" presId="urn:microsoft.com/office/officeart/2005/8/layout/list1"/>
    <dgm:cxn modelId="{E8272EBD-26A8-A44B-85FC-BCA954166187}" type="presParOf" srcId="{C2855CF7-7CF1-0E4A-B420-3E08DDC8773F}" destId="{3B4B0702-CB44-C645-94AA-45C192CAA028}" srcOrd="6" destOrd="0" presId="urn:microsoft.com/office/officeart/2005/8/layout/list1"/>
    <dgm:cxn modelId="{EFE016AA-773F-4543-9F7C-D15B433C5FD8}" type="presParOf" srcId="{C2855CF7-7CF1-0E4A-B420-3E08DDC8773F}" destId="{6C06612C-54CD-4640-8AFD-F6F35B693CDD}" srcOrd="7" destOrd="0" presId="urn:microsoft.com/office/officeart/2005/8/layout/list1"/>
    <dgm:cxn modelId="{904091E7-7A11-B745-B54D-D1478AB61A2B}" type="presParOf" srcId="{C2855CF7-7CF1-0E4A-B420-3E08DDC8773F}" destId="{7C33DA5F-2660-4349-8738-4C563DEFDB90}" srcOrd="8" destOrd="0" presId="urn:microsoft.com/office/officeart/2005/8/layout/list1"/>
    <dgm:cxn modelId="{9452E272-1EA8-2040-9CD5-E3D8B4501E4E}" type="presParOf" srcId="{7C33DA5F-2660-4349-8738-4C563DEFDB90}" destId="{68AD61D2-43A5-724F-9DEB-0102D48AEA92}" srcOrd="0" destOrd="0" presId="urn:microsoft.com/office/officeart/2005/8/layout/list1"/>
    <dgm:cxn modelId="{9ABF7350-530A-0E45-A757-153EEE7277CD}" type="presParOf" srcId="{7C33DA5F-2660-4349-8738-4C563DEFDB90}" destId="{59FFB81E-FA30-514B-9B61-5648D16B40BD}" srcOrd="1" destOrd="0" presId="urn:microsoft.com/office/officeart/2005/8/layout/list1"/>
    <dgm:cxn modelId="{A847D144-5750-6248-825E-6FAD7544F74E}" type="presParOf" srcId="{C2855CF7-7CF1-0E4A-B420-3E08DDC8773F}" destId="{77B0E84C-BC96-6841-ABE7-1EB5A27AB97E}" srcOrd="9" destOrd="0" presId="urn:microsoft.com/office/officeart/2005/8/layout/list1"/>
    <dgm:cxn modelId="{5CBD6F3B-DE84-9D4C-B3F4-B7E70AB6EBFE}" type="presParOf" srcId="{C2855CF7-7CF1-0E4A-B420-3E08DDC8773F}" destId="{B565A714-F09C-C041-8986-46096DA88679}" srcOrd="10" destOrd="0" presId="urn:microsoft.com/office/officeart/2005/8/layout/list1"/>
    <dgm:cxn modelId="{A4A09E77-1DB2-EE42-96BB-9B7A5D7C84FD}" type="presParOf" srcId="{C2855CF7-7CF1-0E4A-B420-3E08DDC8773F}" destId="{6E68163C-190F-5542-BA88-68D2023AC692}" srcOrd="11" destOrd="0" presId="urn:microsoft.com/office/officeart/2005/8/layout/list1"/>
    <dgm:cxn modelId="{4DC2FB23-AB9A-E648-A9FE-F924607DBD0D}" type="presParOf" srcId="{C2855CF7-7CF1-0E4A-B420-3E08DDC8773F}" destId="{67670241-ADF6-E941-8687-98ED07C3476F}" srcOrd="12" destOrd="0" presId="urn:microsoft.com/office/officeart/2005/8/layout/list1"/>
    <dgm:cxn modelId="{FE975805-9F09-9A42-8A8F-69E03F53C71E}" type="presParOf" srcId="{67670241-ADF6-E941-8687-98ED07C3476F}" destId="{E93451DD-E83C-834E-A9C7-220BCB177EAE}" srcOrd="0" destOrd="0" presId="urn:microsoft.com/office/officeart/2005/8/layout/list1"/>
    <dgm:cxn modelId="{C77D54AB-A3CA-5341-9ED6-50962BEB336D}" type="presParOf" srcId="{67670241-ADF6-E941-8687-98ED07C3476F}" destId="{7D62ABDB-C66D-1B40-89D6-22EF9A21FD96}" srcOrd="1" destOrd="0" presId="urn:microsoft.com/office/officeart/2005/8/layout/list1"/>
    <dgm:cxn modelId="{1B692A26-58F4-3946-9225-7248FFE9C67B}" type="presParOf" srcId="{C2855CF7-7CF1-0E4A-B420-3E08DDC8773F}" destId="{2863E8F4-8869-C04A-AFDE-E45613AD0B88}" srcOrd="13" destOrd="0" presId="urn:microsoft.com/office/officeart/2005/8/layout/list1"/>
    <dgm:cxn modelId="{7CF20529-7195-3949-AA4D-DE7EF208F5ED}" type="presParOf" srcId="{C2855CF7-7CF1-0E4A-B420-3E08DDC8773F}" destId="{6BDBBB6B-B912-C046-9229-0BCCE44D39ED}" srcOrd="14" destOrd="0" presId="urn:microsoft.com/office/officeart/2005/8/layout/list1"/>
    <dgm:cxn modelId="{E9B5ED79-1E09-7346-A054-8B9772129BA0}" type="presParOf" srcId="{C2855CF7-7CF1-0E4A-B420-3E08DDC8773F}" destId="{4DDCD970-8C40-0449-8526-6E96E156419E}" srcOrd="15" destOrd="0" presId="urn:microsoft.com/office/officeart/2005/8/layout/list1"/>
    <dgm:cxn modelId="{FB84970E-6E22-394A-B535-12137ACCA511}" type="presParOf" srcId="{C2855CF7-7CF1-0E4A-B420-3E08DDC8773F}" destId="{AD81786C-0287-B04B-95AE-8761059D6047}" srcOrd="16" destOrd="0" presId="urn:microsoft.com/office/officeart/2005/8/layout/list1"/>
    <dgm:cxn modelId="{64D33A33-2505-FB46-8996-C196597B74B2}" type="presParOf" srcId="{AD81786C-0287-B04B-95AE-8761059D6047}" destId="{65340230-2349-BB4D-AA99-125EF2E39B2D}" srcOrd="0" destOrd="0" presId="urn:microsoft.com/office/officeart/2005/8/layout/list1"/>
    <dgm:cxn modelId="{C4033190-4E0E-7041-AB51-A971050869A5}" type="presParOf" srcId="{AD81786C-0287-B04B-95AE-8761059D6047}" destId="{669E8112-3ACA-6B40-B1F4-335A2E5D2449}" srcOrd="1" destOrd="0" presId="urn:microsoft.com/office/officeart/2005/8/layout/list1"/>
    <dgm:cxn modelId="{4C067423-2525-424B-9A93-7CAB3B44AF8B}" type="presParOf" srcId="{C2855CF7-7CF1-0E4A-B420-3E08DDC8773F}" destId="{598A2102-98DA-A74D-B077-2030A16658BF}" srcOrd="17" destOrd="0" presId="urn:microsoft.com/office/officeart/2005/8/layout/list1"/>
    <dgm:cxn modelId="{B5D2827B-5AA1-7D4A-9BBF-A7E802D14310}" type="presParOf" srcId="{C2855CF7-7CF1-0E4A-B420-3E08DDC8773F}" destId="{5649B18B-911E-AD48-8F10-F9D7166300FE}" srcOrd="18" destOrd="0" presId="urn:microsoft.com/office/officeart/2005/8/layout/list1"/>
    <dgm:cxn modelId="{640E3B77-6157-284E-A27D-8479CD3BB0C8}" type="presParOf" srcId="{C2855CF7-7CF1-0E4A-B420-3E08DDC8773F}" destId="{09B399E7-813F-7E41-8CCD-BFEAC54502D0}" srcOrd="19" destOrd="0" presId="urn:microsoft.com/office/officeart/2005/8/layout/list1"/>
    <dgm:cxn modelId="{B1C34AC4-3BFE-2E4C-9542-075389ACCE66}" type="presParOf" srcId="{C2855CF7-7CF1-0E4A-B420-3E08DDC8773F}" destId="{8EF459D2-6E8A-0847-8F88-311582633AA1}" srcOrd="20" destOrd="0" presId="urn:microsoft.com/office/officeart/2005/8/layout/list1"/>
    <dgm:cxn modelId="{F1015361-AC4E-6E44-B5F2-7BD05B60F24D}" type="presParOf" srcId="{8EF459D2-6E8A-0847-8F88-311582633AA1}" destId="{61C1E8D4-5B3A-7B49-BD27-D1D186D52A33}" srcOrd="0" destOrd="0" presId="urn:microsoft.com/office/officeart/2005/8/layout/list1"/>
    <dgm:cxn modelId="{3790DC5D-1860-354A-A8A1-9009083D61B3}" type="presParOf" srcId="{8EF459D2-6E8A-0847-8F88-311582633AA1}" destId="{D641A605-A8CB-974F-B96F-1B46393E27A0}" srcOrd="1" destOrd="0" presId="urn:microsoft.com/office/officeart/2005/8/layout/list1"/>
    <dgm:cxn modelId="{E5BBF8A5-92D4-B747-9A9E-916F68FA8540}" type="presParOf" srcId="{C2855CF7-7CF1-0E4A-B420-3E08DDC8773F}" destId="{8378057A-0827-7F4D-9492-AEE219345207}" srcOrd="21" destOrd="0" presId="urn:microsoft.com/office/officeart/2005/8/layout/list1"/>
    <dgm:cxn modelId="{B47154A8-0D4D-7749-B662-2626915BC5CC}" type="presParOf" srcId="{C2855CF7-7CF1-0E4A-B420-3E08DDC8773F}" destId="{33F0EE98-D2B1-D846-AD88-6FCCFFD149E0}"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046498-EBBB-4E8E-AE88-D2B1EB349974}"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2271A195-BD19-40BC-9D68-A5F79DD5C0AB}">
      <dgm:prSet custT="1"/>
      <dgm:spPr/>
      <dgm:t>
        <a:bodyPr/>
        <a:lstStyle/>
        <a:p>
          <a:pPr algn="just"/>
          <a:r>
            <a:rPr lang="tr-TR" sz="2000" dirty="0"/>
            <a:t>NACE, resmi olanla olmayan üretimler arasında bir ayrım yapmaz. </a:t>
          </a:r>
          <a:endParaRPr lang="en-US" sz="2000" dirty="0"/>
        </a:p>
      </dgm:t>
    </dgm:pt>
    <dgm:pt modelId="{C814CB52-7894-4AA2-B965-C00DA20C72C9}" type="parTrans" cxnId="{F2ED02EB-7D9B-4203-AC77-3C201E93A41A}">
      <dgm:prSet/>
      <dgm:spPr/>
      <dgm:t>
        <a:bodyPr/>
        <a:lstStyle/>
        <a:p>
          <a:endParaRPr lang="en-US"/>
        </a:p>
      </dgm:t>
    </dgm:pt>
    <dgm:pt modelId="{DE938E89-199D-43ED-8B48-0AF78E24D815}" type="sibTrans" cxnId="{F2ED02EB-7D9B-4203-AC77-3C201E93A41A}">
      <dgm:prSet/>
      <dgm:spPr/>
      <dgm:t>
        <a:bodyPr/>
        <a:lstStyle/>
        <a:p>
          <a:endParaRPr lang="en-US"/>
        </a:p>
      </dgm:t>
    </dgm:pt>
    <dgm:pt modelId="{E2E65569-4B1D-4920-8208-C45068728DFA}">
      <dgm:prSet custT="1"/>
      <dgm:spPr/>
      <dgm:t>
        <a:bodyPr/>
        <a:lstStyle/>
        <a:p>
          <a:r>
            <a:rPr lang="tr-TR" sz="2000" dirty="0"/>
            <a:t>Piyasa faaliyetleri ile piyasa dışı faaliyetler arasında da bir ayrım yapmaz. </a:t>
          </a:r>
          <a:endParaRPr lang="en-US" sz="2000" dirty="0"/>
        </a:p>
      </dgm:t>
    </dgm:pt>
    <dgm:pt modelId="{C8615296-D4B9-4268-A904-947228E60E89}" type="parTrans" cxnId="{5885ED0B-DEB5-4DD8-A71F-7DE4544EA2BD}">
      <dgm:prSet/>
      <dgm:spPr/>
      <dgm:t>
        <a:bodyPr/>
        <a:lstStyle/>
        <a:p>
          <a:endParaRPr lang="en-US"/>
        </a:p>
      </dgm:t>
    </dgm:pt>
    <dgm:pt modelId="{E8738C94-D1DF-4A6F-B0E2-78B5951086BB}" type="sibTrans" cxnId="{5885ED0B-DEB5-4DD8-A71F-7DE4544EA2BD}">
      <dgm:prSet/>
      <dgm:spPr/>
      <dgm:t>
        <a:bodyPr/>
        <a:lstStyle/>
        <a:p>
          <a:endParaRPr lang="en-US"/>
        </a:p>
      </dgm:t>
    </dgm:pt>
    <dgm:pt modelId="{5CFB7243-0E77-4C72-9BA0-6609B1BABB86}">
      <dgm:prSet custT="1"/>
      <dgm:spPr/>
      <dgm:t>
        <a:bodyPr/>
        <a:lstStyle/>
        <a:p>
          <a:pPr algn="just"/>
          <a:r>
            <a:rPr lang="tr-TR" sz="1800" dirty="0"/>
            <a:t>NACE, hane halklarının kendi kullanımları için yapmış oldukları mal ve hizmetlerin üretimlerine yönelik faaliyetler için de kategoriler içermektedir.</a:t>
          </a:r>
          <a:endParaRPr lang="en-US" sz="1800" dirty="0"/>
        </a:p>
      </dgm:t>
    </dgm:pt>
    <dgm:pt modelId="{2A75FCC3-1DE5-4C4D-8134-082B3464BF45}" type="parTrans" cxnId="{47FCC7F5-B670-450B-84CF-D8F94BC8EB41}">
      <dgm:prSet/>
      <dgm:spPr/>
      <dgm:t>
        <a:bodyPr/>
        <a:lstStyle/>
        <a:p>
          <a:endParaRPr lang="en-US"/>
        </a:p>
      </dgm:t>
    </dgm:pt>
    <dgm:pt modelId="{89F2CD37-22A8-4CAF-ABD0-EBCF123AE757}" type="sibTrans" cxnId="{47FCC7F5-B670-450B-84CF-D8F94BC8EB41}">
      <dgm:prSet/>
      <dgm:spPr/>
      <dgm:t>
        <a:bodyPr/>
        <a:lstStyle/>
        <a:p>
          <a:endParaRPr lang="en-US"/>
        </a:p>
      </dgm:t>
    </dgm:pt>
    <dgm:pt modelId="{EBAB3669-975F-0B41-B031-1F9BC1A5C03B}" type="pres">
      <dgm:prSet presAssocID="{A8046498-EBBB-4E8E-AE88-D2B1EB349974}" presName="outerComposite" presStyleCnt="0">
        <dgm:presLayoutVars>
          <dgm:chMax val="5"/>
          <dgm:dir/>
          <dgm:resizeHandles val="exact"/>
        </dgm:presLayoutVars>
      </dgm:prSet>
      <dgm:spPr/>
    </dgm:pt>
    <dgm:pt modelId="{D6EE5133-1742-6249-8A1C-E4648FA61D30}" type="pres">
      <dgm:prSet presAssocID="{A8046498-EBBB-4E8E-AE88-D2B1EB349974}" presName="dummyMaxCanvas" presStyleCnt="0">
        <dgm:presLayoutVars/>
      </dgm:prSet>
      <dgm:spPr/>
    </dgm:pt>
    <dgm:pt modelId="{139D9EC7-8F46-824C-A3FD-2C664DA589DC}" type="pres">
      <dgm:prSet presAssocID="{A8046498-EBBB-4E8E-AE88-D2B1EB349974}" presName="ThreeNodes_1" presStyleLbl="node1" presStyleIdx="0" presStyleCnt="3">
        <dgm:presLayoutVars>
          <dgm:bulletEnabled val="1"/>
        </dgm:presLayoutVars>
      </dgm:prSet>
      <dgm:spPr/>
    </dgm:pt>
    <dgm:pt modelId="{229B1CE3-0CAA-8545-9C5F-45C7F5793499}" type="pres">
      <dgm:prSet presAssocID="{A8046498-EBBB-4E8E-AE88-D2B1EB349974}" presName="ThreeNodes_2" presStyleLbl="node1" presStyleIdx="1" presStyleCnt="3">
        <dgm:presLayoutVars>
          <dgm:bulletEnabled val="1"/>
        </dgm:presLayoutVars>
      </dgm:prSet>
      <dgm:spPr/>
    </dgm:pt>
    <dgm:pt modelId="{CBCDB2DD-2AC5-1F42-A63D-964E41FE11AB}" type="pres">
      <dgm:prSet presAssocID="{A8046498-EBBB-4E8E-AE88-D2B1EB349974}" presName="ThreeNodes_3" presStyleLbl="node1" presStyleIdx="2" presStyleCnt="3">
        <dgm:presLayoutVars>
          <dgm:bulletEnabled val="1"/>
        </dgm:presLayoutVars>
      </dgm:prSet>
      <dgm:spPr/>
    </dgm:pt>
    <dgm:pt modelId="{2F0D8D6F-364D-F345-A61D-08194E2E1409}" type="pres">
      <dgm:prSet presAssocID="{A8046498-EBBB-4E8E-AE88-D2B1EB349974}" presName="ThreeConn_1-2" presStyleLbl="fgAccFollowNode1" presStyleIdx="0" presStyleCnt="2">
        <dgm:presLayoutVars>
          <dgm:bulletEnabled val="1"/>
        </dgm:presLayoutVars>
      </dgm:prSet>
      <dgm:spPr/>
    </dgm:pt>
    <dgm:pt modelId="{DC04091A-3C31-754E-ABC6-B65A984753BC}" type="pres">
      <dgm:prSet presAssocID="{A8046498-EBBB-4E8E-AE88-D2B1EB349974}" presName="ThreeConn_2-3" presStyleLbl="fgAccFollowNode1" presStyleIdx="1" presStyleCnt="2">
        <dgm:presLayoutVars>
          <dgm:bulletEnabled val="1"/>
        </dgm:presLayoutVars>
      </dgm:prSet>
      <dgm:spPr/>
    </dgm:pt>
    <dgm:pt modelId="{7E353965-5479-B44A-9568-3D8762556409}" type="pres">
      <dgm:prSet presAssocID="{A8046498-EBBB-4E8E-AE88-D2B1EB349974}" presName="ThreeNodes_1_text" presStyleLbl="node1" presStyleIdx="2" presStyleCnt="3">
        <dgm:presLayoutVars>
          <dgm:bulletEnabled val="1"/>
        </dgm:presLayoutVars>
      </dgm:prSet>
      <dgm:spPr/>
    </dgm:pt>
    <dgm:pt modelId="{95F22878-72D7-2F4C-AFAC-CDE4CD4CEA34}" type="pres">
      <dgm:prSet presAssocID="{A8046498-EBBB-4E8E-AE88-D2B1EB349974}" presName="ThreeNodes_2_text" presStyleLbl="node1" presStyleIdx="2" presStyleCnt="3">
        <dgm:presLayoutVars>
          <dgm:bulletEnabled val="1"/>
        </dgm:presLayoutVars>
      </dgm:prSet>
      <dgm:spPr/>
    </dgm:pt>
    <dgm:pt modelId="{19227EEE-AEBD-8345-9240-F89EDE1E8F2B}" type="pres">
      <dgm:prSet presAssocID="{A8046498-EBBB-4E8E-AE88-D2B1EB349974}" presName="ThreeNodes_3_text" presStyleLbl="node1" presStyleIdx="2" presStyleCnt="3">
        <dgm:presLayoutVars>
          <dgm:bulletEnabled val="1"/>
        </dgm:presLayoutVars>
      </dgm:prSet>
      <dgm:spPr/>
    </dgm:pt>
  </dgm:ptLst>
  <dgm:cxnLst>
    <dgm:cxn modelId="{5885ED0B-DEB5-4DD8-A71F-7DE4544EA2BD}" srcId="{A8046498-EBBB-4E8E-AE88-D2B1EB349974}" destId="{E2E65569-4B1D-4920-8208-C45068728DFA}" srcOrd="1" destOrd="0" parTransId="{C8615296-D4B9-4268-A904-947228E60E89}" sibTransId="{E8738C94-D1DF-4A6F-B0E2-78B5951086BB}"/>
    <dgm:cxn modelId="{E0F92620-63BE-6144-8B27-FC91A743A768}" type="presOf" srcId="{A8046498-EBBB-4E8E-AE88-D2B1EB349974}" destId="{EBAB3669-975F-0B41-B031-1F9BC1A5C03B}" srcOrd="0" destOrd="0" presId="urn:microsoft.com/office/officeart/2005/8/layout/vProcess5"/>
    <dgm:cxn modelId="{D4EA8C28-4107-DE40-9393-F53168C5D61A}" type="presOf" srcId="{5CFB7243-0E77-4C72-9BA0-6609B1BABB86}" destId="{19227EEE-AEBD-8345-9240-F89EDE1E8F2B}" srcOrd="1" destOrd="0" presId="urn:microsoft.com/office/officeart/2005/8/layout/vProcess5"/>
    <dgm:cxn modelId="{5068D32F-66B7-6648-B0A8-11EFFF1B4EDB}" type="presOf" srcId="{5CFB7243-0E77-4C72-9BA0-6609B1BABB86}" destId="{CBCDB2DD-2AC5-1F42-A63D-964E41FE11AB}" srcOrd="0" destOrd="0" presId="urn:microsoft.com/office/officeart/2005/8/layout/vProcess5"/>
    <dgm:cxn modelId="{63AFBC32-79DE-FD43-996E-17C45BC44FEC}" type="presOf" srcId="{E2E65569-4B1D-4920-8208-C45068728DFA}" destId="{95F22878-72D7-2F4C-AFAC-CDE4CD4CEA34}" srcOrd="1" destOrd="0" presId="urn:microsoft.com/office/officeart/2005/8/layout/vProcess5"/>
    <dgm:cxn modelId="{F93D3D47-D46E-D54E-9FF7-7F461B485A6C}" type="presOf" srcId="{2271A195-BD19-40BC-9D68-A5F79DD5C0AB}" destId="{139D9EC7-8F46-824C-A3FD-2C664DA589DC}" srcOrd="0" destOrd="0" presId="urn:microsoft.com/office/officeart/2005/8/layout/vProcess5"/>
    <dgm:cxn modelId="{EBA551B4-6DB1-CD4C-9813-087AD38457D0}" type="presOf" srcId="{E2E65569-4B1D-4920-8208-C45068728DFA}" destId="{229B1CE3-0CAA-8545-9C5F-45C7F5793499}" srcOrd="0" destOrd="0" presId="urn:microsoft.com/office/officeart/2005/8/layout/vProcess5"/>
    <dgm:cxn modelId="{55264FC2-0579-7640-A9D6-04BEB9ED564C}" type="presOf" srcId="{DE938E89-199D-43ED-8B48-0AF78E24D815}" destId="{2F0D8D6F-364D-F345-A61D-08194E2E1409}" srcOrd="0" destOrd="0" presId="urn:microsoft.com/office/officeart/2005/8/layout/vProcess5"/>
    <dgm:cxn modelId="{03EB8FD1-6B5D-1149-B180-EA649E0DE5BA}" type="presOf" srcId="{2271A195-BD19-40BC-9D68-A5F79DD5C0AB}" destId="{7E353965-5479-B44A-9568-3D8762556409}" srcOrd="1" destOrd="0" presId="urn:microsoft.com/office/officeart/2005/8/layout/vProcess5"/>
    <dgm:cxn modelId="{F2ED02EB-7D9B-4203-AC77-3C201E93A41A}" srcId="{A8046498-EBBB-4E8E-AE88-D2B1EB349974}" destId="{2271A195-BD19-40BC-9D68-A5F79DD5C0AB}" srcOrd="0" destOrd="0" parTransId="{C814CB52-7894-4AA2-B965-C00DA20C72C9}" sibTransId="{DE938E89-199D-43ED-8B48-0AF78E24D815}"/>
    <dgm:cxn modelId="{47FCC7F5-B670-450B-84CF-D8F94BC8EB41}" srcId="{A8046498-EBBB-4E8E-AE88-D2B1EB349974}" destId="{5CFB7243-0E77-4C72-9BA0-6609B1BABB86}" srcOrd="2" destOrd="0" parTransId="{2A75FCC3-1DE5-4C4D-8134-082B3464BF45}" sibTransId="{89F2CD37-22A8-4CAF-ABD0-EBCF123AE757}"/>
    <dgm:cxn modelId="{D9BA56FC-4F9C-B349-9C5C-D57CB4E84872}" type="presOf" srcId="{E8738C94-D1DF-4A6F-B0E2-78B5951086BB}" destId="{DC04091A-3C31-754E-ABC6-B65A984753BC}" srcOrd="0" destOrd="0" presId="urn:microsoft.com/office/officeart/2005/8/layout/vProcess5"/>
    <dgm:cxn modelId="{676EF64E-D781-F841-9731-120A8E7B01F6}" type="presParOf" srcId="{EBAB3669-975F-0B41-B031-1F9BC1A5C03B}" destId="{D6EE5133-1742-6249-8A1C-E4648FA61D30}" srcOrd="0" destOrd="0" presId="urn:microsoft.com/office/officeart/2005/8/layout/vProcess5"/>
    <dgm:cxn modelId="{3C08F6D3-882D-7243-A080-823A04C7EAD8}" type="presParOf" srcId="{EBAB3669-975F-0B41-B031-1F9BC1A5C03B}" destId="{139D9EC7-8F46-824C-A3FD-2C664DA589DC}" srcOrd="1" destOrd="0" presId="urn:microsoft.com/office/officeart/2005/8/layout/vProcess5"/>
    <dgm:cxn modelId="{09A09A5B-9C7C-8D40-88AB-69DF68177F9A}" type="presParOf" srcId="{EBAB3669-975F-0B41-B031-1F9BC1A5C03B}" destId="{229B1CE3-0CAA-8545-9C5F-45C7F5793499}" srcOrd="2" destOrd="0" presId="urn:microsoft.com/office/officeart/2005/8/layout/vProcess5"/>
    <dgm:cxn modelId="{77BEB6F9-867B-744B-892F-F003F5A90A45}" type="presParOf" srcId="{EBAB3669-975F-0B41-B031-1F9BC1A5C03B}" destId="{CBCDB2DD-2AC5-1F42-A63D-964E41FE11AB}" srcOrd="3" destOrd="0" presId="urn:microsoft.com/office/officeart/2005/8/layout/vProcess5"/>
    <dgm:cxn modelId="{BB032816-8D5F-0F48-AA49-EC0EF43C64CD}" type="presParOf" srcId="{EBAB3669-975F-0B41-B031-1F9BC1A5C03B}" destId="{2F0D8D6F-364D-F345-A61D-08194E2E1409}" srcOrd="4" destOrd="0" presId="urn:microsoft.com/office/officeart/2005/8/layout/vProcess5"/>
    <dgm:cxn modelId="{E1F2819B-D78F-5F45-BC79-17CF6087C5DA}" type="presParOf" srcId="{EBAB3669-975F-0B41-B031-1F9BC1A5C03B}" destId="{DC04091A-3C31-754E-ABC6-B65A984753BC}" srcOrd="5" destOrd="0" presId="urn:microsoft.com/office/officeart/2005/8/layout/vProcess5"/>
    <dgm:cxn modelId="{67548B8F-7628-384D-8CC9-0F5B7500FE24}" type="presParOf" srcId="{EBAB3669-975F-0B41-B031-1F9BC1A5C03B}" destId="{7E353965-5479-B44A-9568-3D8762556409}" srcOrd="6" destOrd="0" presId="urn:microsoft.com/office/officeart/2005/8/layout/vProcess5"/>
    <dgm:cxn modelId="{302B6152-4D22-B445-BFA4-1F66DA2B4687}" type="presParOf" srcId="{EBAB3669-975F-0B41-B031-1F9BC1A5C03B}" destId="{95F22878-72D7-2F4C-AFAC-CDE4CD4CEA34}" srcOrd="7" destOrd="0" presId="urn:microsoft.com/office/officeart/2005/8/layout/vProcess5"/>
    <dgm:cxn modelId="{644C82FE-F8BE-E247-BCFC-E52EF3C80664}" type="presParOf" srcId="{EBAB3669-975F-0B41-B031-1F9BC1A5C03B}" destId="{19227EEE-AEBD-8345-9240-F89EDE1E8F2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A9BA47-0D0F-4EDC-BD01-5F084846DDE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79DB6BC-12E5-4D95-AF7F-8138782AE53B}">
      <dgm:prSet/>
      <dgm:spPr>
        <a:solidFill>
          <a:schemeClr val="accent1">
            <a:lumMod val="40000"/>
            <a:lumOff val="60000"/>
          </a:schemeClr>
        </a:solidFill>
        <a:ln>
          <a:solidFill>
            <a:schemeClr val="accent1">
              <a:lumMod val="75000"/>
            </a:schemeClr>
          </a:solidFill>
        </a:ln>
      </dgm:spPr>
      <dgm:t>
        <a:bodyPr/>
        <a:lstStyle/>
        <a:p>
          <a:r>
            <a:rPr lang="tr-TR" b="1" dirty="0">
              <a:solidFill>
                <a:schemeClr val="tx1"/>
              </a:solidFill>
            </a:rPr>
            <a:t>Seviye1: </a:t>
          </a:r>
          <a:r>
            <a:rPr lang="tr-TR" dirty="0">
              <a:solidFill>
                <a:schemeClr val="tx1"/>
              </a:solidFill>
            </a:rPr>
            <a:t>21 kısım, A`dan U`ya kadar alfabetik harflerle tanımlanmıştır. </a:t>
          </a:r>
          <a:endParaRPr lang="en-US" dirty="0">
            <a:solidFill>
              <a:schemeClr val="tx1"/>
            </a:solidFill>
          </a:endParaRPr>
        </a:p>
      </dgm:t>
    </dgm:pt>
    <dgm:pt modelId="{2218AE12-3572-4557-B9DE-9E075E040BDB}" type="parTrans" cxnId="{471C37F2-4A4F-4365-8A60-1A9C8F7F6B5F}">
      <dgm:prSet/>
      <dgm:spPr/>
      <dgm:t>
        <a:bodyPr/>
        <a:lstStyle/>
        <a:p>
          <a:endParaRPr lang="en-US"/>
        </a:p>
      </dgm:t>
    </dgm:pt>
    <dgm:pt modelId="{6C31A332-CEA1-4CC4-AA27-AE68598398F5}" type="sibTrans" cxnId="{471C37F2-4A4F-4365-8A60-1A9C8F7F6B5F}">
      <dgm:prSet/>
      <dgm:spPr/>
      <dgm:t>
        <a:bodyPr/>
        <a:lstStyle/>
        <a:p>
          <a:endParaRPr lang="en-US"/>
        </a:p>
      </dgm:t>
    </dgm:pt>
    <dgm:pt modelId="{1A380F1B-566D-44A0-8F78-5495A31A7EDA}">
      <dgm:prSet/>
      <dgm:spPr>
        <a:solidFill>
          <a:schemeClr val="accent1">
            <a:lumMod val="40000"/>
            <a:lumOff val="60000"/>
          </a:schemeClr>
        </a:solidFill>
        <a:ln>
          <a:solidFill>
            <a:schemeClr val="accent1">
              <a:lumMod val="75000"/>
            </a:schemeClr>
          </a:solidFill>
        </a:ln>
      </dgm:spPr>
      <dgm:t>
        <a:bodyPr/>
        <a:lstStyle/>
        <a:p>
          <a:r>
            <a:rPr lang="tr-TR" b="1" dirty="0">
              <a:solidFill>
                <a:schemeClr val="tx1"/>
              </a:solidFill>
            </a:rPr>
            <a:t>Seviye2: </a:t>
          </a:r>
          <a:r>
            <a:rPr lang="tr-TR" dirty="0">
              <a:solidFill>
                <a:schemeClr val="tx1"/>
              </a:solidFill>
            </a:rPr>
            <a:t>88 bölüm, iki haneli numerik kodlarla tanımlanmıştır (01`den 99`a kadar). </a:t>
          </a:r>
          <a:endParaRPr lang="en-US" dirty="0">
            <a:solidFill>
              <a:schemeClr val="tx1"/>
            </a:solidFill>
          </a:endParaRPr>
        </a:p>
      </dgm:t>
    </dgm:pt>
    <dgm:pt modelId="{8BC5D6D3-2A8E-43C7-A629-22CD6DAC8B7C}" type="parTrans" cxnId="{C8E3F08E-D361-4CBE-8547-4E1F72A157FE}">
      <dgm:prSet/>
      <dgm:spPr/>
      <dgm:t>
        <a:bodyPr/>
        <a:lstStyle/>
        <a:p>
          <a:endParaRPr lang="en-US"/>
        </a:p>
      </dgm:t>
    </dgm:pt>
    <dgm:pt modelId="{77AD2850-7E11-465D-AFD5-7D1453BECFE4}" type="sibTrans" cxnId="{C8E3F08E-D361-4CBE-8547-4E1F72A157FE}">
      <dgm:prSet/>
      <dgm:spPr/>
      <dgm:t>
        <a:bodyPr/>
        <a:lstStyle/>
        <a:p>
          <a:endParaRPr lang="en-US"/>
        </a:p>
      </dgm:t>
    </dgm:pt>
    <dgm:pt modelId="{5DA14AE8-0BEF-409A-A707-E2588734E9EA}">
      <dgm:prSet/>
      <dgm:spPr>
        <a:solidFill>
          <a:schemeClr val="accent1">
            <a:lumMod val="40000"/>
            <a:lumOff val="60000"/>
          </a:schemeClr>
        </a:solidFill>
        <a:ln>
          <a:solidFill>
            <a:schemeClr val="accent1">
              <a:lumMod val="75000"/>
            </a:schemeClr>
          </a:solidFill>
        </a:ln>
      </dgm:spPr>
      <dgm:t>
        <a:bodyPr/>
        <a:lstStyle/>
        <a:p>
          <a:r>
            <a:rPr lang="tr-TR" b="1" dirty="0">
              <a:solidFill>
                <a:schemeClr val="tx1"/>
              </a:solidFill>
            </a:rPr>
            <a:t>Seviye3: </a:t>
          </a:r>
          <a:r>
            <a:rPr lang="tr-TR" dirty="0">
              <a:solidFill>
                <a:schemeClr val="tx1"/>
              </a:solidFill>
            </a:rPr>
            <a:t>272 grup, üç haneli numerik kodlarla tanımlanmıştır (01.1`den 99.0`a kadar).</a:t>
          </a:r>
          <a:endParaRPr lang="en-US" dirty="0">
            <a:solidFill>
              <a:schemeClr val="tx1"/>
            </a:solidFill>
          </a:endParaRPr>
        </a:p>
      </dgm:t>
    </dgm:pt>
    <dgm:pt modelId="{35BA93A1-61AF-4259-BC4B-AD5376E4526F}" type="parTrans" cxnId="{93CF095D-8C97-44F6-B9C0-5C37D205B0BC}">
      <dgm:prSet/>
      <dgm:spPr/>
      <dgm:t>
        <a:bodyPr/>
        <a:lstStyle/>
        <a:p>
          <a:endParaRPr lang="en-US"/>
        </a:p>
      </dgm:t>
    </dgm:pt>
    <dgm:pt modelId="{F0E4D793-CEFD-46E2-872C-5C2FFA338887}" type="sibTrans" cxnId="{93CF095D-8C97-44F6-B9C0-5C37D205B0BC}">
      <dgm:prSet/>
      <dgm:spPr/>
      <dgm:t>
        <a:bodyPr/>
        <a:lstStyle/>
        <a:p>
          <a:endParaRPr lang="en-US"/>
        </a:p>
      </dgm:t>
    </dgm:pt>
    <dgm:pt modelId="{9894FBD1-C458-4678-9973-C6D5E8321F3B}">
      <dgm:prSet/>
      <dgm:spPr>
        <a:solidFill>
          <a:schemeClr val="accent1">
            <a:lumMod val="40000"/>
            <a:lumOff val="60000"/>
          </a:schemeClr>
        </a:solidFill>
        <a:ln>
          <a:solidFill>
            <a:schemeClr val="accent1">
              <a:lumMod val="75000"/>
            </a:schemeClr>
          </a:solidFill>
        </a:ln>
      </dgm:spPr>
      <dgm:t>
        <a:bodyPr/>
        <a:lstStyle/>
        <a:p>
          <a:r>
            <a:rPr lang="tr-TR" b="1" dirty="0">
              <a:solidFill>
                <a:schemeClr val="tx1"/>
              </a:solidFill>
            </a:rPr>
            <a:t>Seviye4: </a:t>
          </a:r>
          <a:r>
            <a:rPr lang="tr-TR" dirty="0">
              <a:solidFill>
                <a:schemeClr val="tx1"/>
              </a:solidFill>
            </a:rPr>
            <a:t>615 sınıf, dört haneli numerik kodlarla tanımlanmıştır (01.11`den 99.00`a kadar).</a:t>
          </a:r>
          <a:br>
            <a:rPr lang="tr-TR" dirty="0">
              <a:solidFill>
                <a:schemeClr val="tx1"/>
              </a:solidFill>
            </a:rPr>
          </a:br>
          <a:endParaRPr lang="en-US" dirty="0">
            <a:solidFill>
              <a:schemeClr val="tx1"/>
            </a:solidFill>
          </a:endParaRPr>
        </a:p>
      </dgm:t>
    </dgm:pt>
    <dgm:pt modelId="{BA7C82AA-6DEB-47A4-93E4-66F1A19B453E}" type="parTrans" cxnId="{59B43721-4115-4B8F-B6A2-D62765924907}">
      <dgm:prSet/>
      <dgm:spPr/>
      <dgm:t>
        <a:bodyPr/>
        <a:lstStyle/>
        <a:p>
          <a:endParaRPr lang="en-US"/>
        </a:p>
      </dgm:t>
    </dgm:pt>
    <dgm:pt modelId="{34AB33B8-7210-49E9-8CBF-C5842EC37B30}" type="sibTrans" cxnId="{59B43721-4115-4B8F-B6A2-D62765924907}">
      <dgm:prSet/>
      <dgm:spPr/>
      <dgm:t>
        <a:bodyPr/>
        <a:lstStyle/>
        <a:p>
          <a:endParaRPr lang="en-US"/>
        </a:p>
      </dgm:t>
    </dgm:pt>
    <dgm:pt modelId="{E3B69FBC-AA87-3D41-86D6-4BFC806C643B}" type="pres">
      <dgm:prSet presAssocID="{98A9BA47-0D0F-4EDC-BD01-5F084846DDE3}" presName="linear" presStyleCnt="0">
        <dgm:presLayoutVars>
          <dgm:animLvl val="lvl"/>
          <dgm:resizeHandles val="exact"/>
        </dgm:presLayoutVars>
      </dgm:prSet>
      <dgm:spPr/>
    </dgm:pt>
    <dgm:pt modelId="{F9181F8B-AE4E-2048-8C54-C8DB116153DD}" type="pres">
      <dgm:prSet presAssocID="{179DB6BC-12E5-4D95-AF7F-8138782AE53B}" presName="parentText" presStyleLbl="node1" presStyleIdx="0" presStyleCnt="4">
        <dgm:presLayoutVars>
          <dgm:chMax val="0"/>
          <dgm:bulletEnabled val="1"/>
        </dgm:presLayoutVars>
      </dgm:prSet>
      <dgm:spPr/>
    </dgm:pt>
    <dgm:pt modelId="{AC5CB113-457D-D74F-8BA8-3D5AC41E72ED}" type="pres">
      <dgm:prSet presAssocID="{6C31A332-CEA1-4CC4-AA27-AE68598398F5}" presName="spacer" presStyleCnt="0"/>
      <dgm:spPr/>
    </dgm:pt>
    <dgm:pt modelId="{96CCD81A-5D28-EB46-9E64-30A2832443CA}" type="pres">
      <dgm:prSet presAssocID="{1A380F1B-566D-44A0-8F78-5495A31A7EDA}" presName="parentText" presStyleLbl="node1" presStyleIdx="1" presStyleCnt="4">
        <dgm:presLayoutVars>
          <dgm:chMax val="0"/>
          <dgm:bulletEnabled val="1"/>
        </dgm:presLayoutVars>
      </dgm:prSet>
      <dgm:spPr/>
    </dgm:pt>
    <dgm:pt modelId="{821761F3-2AE6-8F44-9C50-CFDD6B9C2691}" type="pres">
      <dgm:prSet presAssocID="{77AD2850-7E11-465D-AFD5-7D1453BECFE4}" presName="spacer" presStyleCnt="0"/>
      <dgm:spPr/>
    </dgm:pt>
    <dgm:pt modelId="{7601F4A9-BAE0-D04E-B993-1FE346CF9D23}" type="pres">
      <dgm:prSet presAssocID="{5DA14AE8-0BEF-409A-A707-E2588734E9EA}" presName="parentText" presStyleLbl="node1" presStyleIdx="2" presStyleCnt="4">
        <dgm:presLayoutVars>
          <dgm:chMax val="0"/>
          <dgm:bulletEnabled val="1"/>
        </dgm:presLayoutVars>
      </dgm:prSet>
      <dgm:spPr/>
    </dgm:pt>
    <dgm:pt modelId="{7F0985BB-6950-FE44-908E-FA7295923036}" type="pres">
      <dgm:prSet presAssocID="{F0E4D793-CEFD-46E2-872C-5C2FFA338887}" presName="spacer" presStyleCnt="0"/>
      <dgm:spPr/>
    </dgm:pt>
    <dgm:pt modelId="{6FBEAED6-703C-5E4E-A32A-356280922D8D}" type="pres">
      <dgm:prSet presAssocID="{9894FBD1-C458-4678-9973-C6D5E8321F3B}" presName="parentText" presStyleLbl="node1" presStyleIdx="3" presStyleCnt="4">
        <dgm:presLayoutVars>
          <dgm:chMax val="0"/>
          <dgm:bulletEnabled val="1"/>
        </dgm:presLayoutVars>
      </dgm:prSet>
      <dgm:spPr/>
    </dgm:pt>
  </dgm:ptLst>
  <dgm:cxnLst>
    <dgm:cxn modelId="{59B43721-4115-4B8F-B6A2-D62765924907}" srcId="{98A9BA47-0D0F-4EDC-BD01-5F084846DDE3}" destId="{9894FBD1-C458-4678-9973-C6D5E8321F3B}" srcOrd="3" destOrd="0" parTransId="{BA7C82AA-6DEB-47A4-93E4-66F1A19B453E}" sibTransId="{34AB33B8-7210-49E9-8CBF-C5842EC37B30}"/>
    <dgm:cxn modelId="{8A7B2243-3F63-3C45-8CCD-0002A89FC300}" type="presOf" srcId="{179DB6BC-12E5-4D95-AF7F-8138782AE53B}" destId="{F9181F8B-AE4E-2048-8C54-C8DB116153DD}" srcOrd="0" destOrd="0" presId="urn:microsoft.com/office/officeart/2005/8/layout/vList2"/>
    <dgm:cxn modelId="{4DDB2D50-FD9F-7B46-BD29-F7CEFE370B10}" type="presOf" srcId="{9894FBD1-C458-4678-9973-C6D5E8321F3B}" destId="{6FBEAED6-703C-5E4E-A32A-356280922D8D}" srcOrd="0" destOrd="0" presId="urn:microsoft.com/office/officeart/2005/8/layout/vList2"/>
    <dgm:cxn modelId="{93CF095D-8C97-44F6-B9C0-5C37D205B0BC}" srcId="{98A9BA47-0D0F-4EDC-BD01-5F084846DDE3}" destId="{5DA14AE8-0BEF-409A-A707-E2588734E9EA}" srcOrd="2" destOrd="0" parTransId="{35BA93A1-61AF-4259-BC4B-AD5376E4526F}" sibTransId="{F0E4D793-CEFD-46E2-872C-5C2FFA338887}"/>
    <dgm:cxn modelId="{98D40E68-E5C7-B94E-A4BD-993C111318FE}" type="presOf" srcId="{5DA14AE8-0BEF-409A-A707-E2588734E9EA}" destId="{7601F4A9-BAE0-D04E-B993-1FE346CF9D23}" srcOrd="0" destOrd="0" presId="urn:microsoft.com/office/officeart/2005/8/layout/vList2"/>
    <dgm:cxn modelId="{C8E3F08E-D361-4CBE-8547-4E1F72A157FE}" srcId="{98A9BA47-0D0F-4EDC-BD01-5F084846DDE3}" destId="{1A380F1B-566D-44A0-8F78-5495A31A7EDA}" srcOrd="1" destOrd="0" parTransId="{8BC5D6D3-2A8E-43C7-A629-22CD6DAC8B7C}" sibTransId="{77AD2850-7E11-465D-AFD5-7D1453BECFE4}"/>
    <dgm:cxn modelId="{A3F0F597-19AA-1544-BFE5-E750768AB688}" type="presOf" srcId="{1A380F1B-566D-44A0-8F78-5495A31A7EDA}" destId="{96CCD81A-5D28-EB46-9E64-30A2832443CA}" srcOrd="0" destOrd="0" presId="urn:microsoft.com/office/officeart/2005/8/layout/vList2"/>
    <dgm:cxn modelId="{30C6AAEE-4DCF-B54B-A7DB-6D8CF7D34FDC}" type="presOf" srcId="{98A9BA47-0D0F-4EDC-BD01-5F084846DDE3}" destId="{E3B69FBC-AA87-3D41-86D6-4BFC806C643B}" srcOrd="0" destOrd="0" presId="urn:microsoft.com/office/officeart/2005/8/layout/vList2"/>
    <dgm:cxn modelId="{471C37F2-4A4F-4365-8A60-1A9C8F7F6B5F}" srcId="{98A9BA47-0D0F-4EDC-BD01-5F084846DDE3}" destId="{179DB6BC-12E5-4D95-AF7F-8138782AE53B}" srcOrd="0" destOrd="0" parTransId="{2218AE12-3572-4557-B9DE-9E075E040BDB}" sibTransId="{6C31A332-CEA1-4CC4-AA27-AE68598398F5}"/>
    <dgm:cxn modelId="{9892E029-74D2-8F4A-BDBA-DC374C1098C1}" type="presParOf" srcId="{E3B69FBC-AA87-3D41-86D6-4BFC806C643B}" destId="{F9181F8B-AE4E-2048-8C54-C8DB116153DD}" srcOrd="0" destOrd="0" presId="urn:microsoft.com/office/officeart/2005/8/layout/vList2"/>
    <dgm:cxn modelId="{9D2662C8-27AA-BA47-B374-69C7ADF6AC3F}" type="presParOf" srcId="{E3B69FBC-AA87-3D41-86D6-4BFC806C643B}" destId="{AC5CB113-457D-D74F-8BA8-3D5AC41E72ED}" srcOrd="1" destOrd="0" presId="urn:microsoft.com/office/officeart/2005/8/layout/vList2"/>
    <dgm:cxn modelId="{F661F8DB-3C36-684F-9DBD-1BAB8DE52443}" type="presParOf" srcId="{E3B69FBC-AA87-3D41-86D6-4BFC806C643B}" destId="{96CCD81A-5D28-EB46-9E64-30A2832443CA}" srcOrd="2" destOrd="0" presId="urn:microsoft.com/office/officeart/2005/8/layout/vList2"/>
    <dgm:cxn modelId="{8956CF4F-7027-544E-A59C-702162CB7AE8}" type="presParOf" srcId="{E3B69FBC-AA87-3D41-86D6-4BFC806C643B}" destId="{821761F3-2AE6-8F44-9C50-CFDD6B9C2691}" srcOrd="3" destOrd="0" presId="urn:microsoft.com/office/officeart/2005/8/layout/vList2"/>
    <dgm:cxn modelId="{393D1C7E-47FF-F243-A2AB-3FCB2C622538}" type="presParOf" srcId="{E3B69FBC-AA87-3D41-86D6-4BFC806C643B}" destId="{7601F4A9-BAE0-D04E-B993-1FE346CF9D23}" srcOrd="4" destOrd="0" presId="urn:microsoft.com/office/officeart/2005/8/layout/vList2"/>
    <dgm:cxn modelId="{8666F090-637B-484A-A955-DEAC7FDA6C4A}" type="presParOf" srcId="{E3B69FBC-AA87-3D41-86D6-4BFC806C643B}" destId="{7F0985BB-6950-FE44-908E-FA7295923036}" srcOrd="5" destOrd="0" presId="urn:microsoft.com/office/officeart/2005/8/layout/vList2"/>
    <dgm:cxn modelId="{3F623376-AE78-B249-A95C-84D9170FE987}" type="presParOf" srcId="{E3B69FBC-AA87-3D41-86D6-4BFC806C643B}" destId="{6FBEAED6-703C-5E4E-A32A-356280922D8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59432-B6AC-8A4B-80BC-4343341AB36A}">
      <dsp:nvSpPr>
        <dsp:cNvPr id="0" name=""/>
        <dsp:cNvSpPr/>
      </dsp:nvSpPr>
      <dsp:spPr>
        <a:xfrm>
          <a:off x="0" y="300959"/>
          <a:ext cx="10515600"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7516EE-01D6-A845-A77F-AA85845A9774}">
      <dsp:nvSpPr>
        <dsp:cNvPr id="0" name=""/>
        <dsp:cNvSpPr/>
      </dsp:nvSpPr>
      <dsp:spPr>
        <a:xfrm>
          <a:off x="525780" y="79559"/>
          <a:ext cx="736092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a:t>İş Kayıtları</a:t>
          </a:r>
        </a:p>
      </dsp:txBody>
      <dsp:txXfrm>
        <a:off x="547396" y="101175"/>
        <a:ext cx="7317688" cy="399568"/>
      </dsp:txXfrm>
    </dsp:sp>
    <dsp:sp modelId="{3B4B0702-CB44-C645-94AA-45C192CAA028}">
      <dsp:nvSpPr>
        <dsp:cNvPr id="0" name=""/>
        <dsp:cNvSpPr/>
      </dsp:nvSpPr>
      <dsp:spPr>
        <a:xfrm>
          <a:off x="0" y="981360"/>
          <a:ext cx="10515600"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A2DD4C-C34F-EC44-9AC7-E556415F6F73}">
      <dsp:nvSpPr>
        <dsp:cNvPr id="0" name=""/>
        <dsp:cNvSpPr/>
      </dsp:nvSpPr>
      <dsp:spPr>
        <a:xfrm>
          <a:off x="525780" y="759959"/>
          <a:ext cx="736092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a:t>Ulusal ve Bölgesel Hesaplar</a:t>
          </a:r>
        </a:p>
      </dsp:txBody>
      <dsp:txXfrm>
        <a:off x="547396" y="781575"/>
        <a:ext cx="7317688" cy="399568"/>
      </dsp:txXfrm>
    </dsp:sp>
    <dsp:sp modelId="{B565A714-F09C-C041-8986-46096DA88679}">
      <dsp:nvSpPr>
        <dsp:cNvPr id="0" name=""/>
        <dsp:cNvSpPr/>
      </dsp:nvSpPr>
      <dsp:spPr>
        <a:xfrm>
          <a:off x="0" y="1661760"/>
          <a:ext cx="10515600"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FFB81E-FA30-514B-9B61-5648D16B40BD}">
      <dsp:nvSpPr>
        <dsp:cNvPr id="0" name=""/>
        <dsp:cNvSpPr/>
      </dsp:nvSpPr>
      <dsp:spPr>
        <a:xfrm>
          <a:off x="525780" y="1440360"/>
          <a:ext cx="736092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a:t>Yapısal İş İstatistikleri</a:t>
          </a:r>
        </a:p>
      </dsp:txBody>
      <dsp:txXfrm>
        <a:off x="547396" y="1461976"/>
        <a:ext cx="7317688" cy="399568"/>
      </dsp:txXfrm>
    </dsp:sp>
    <dsp:sp modelId="{6BDBBB6B-B912-C046-9229-0BCCE44D39ED}">
      <dsp:nvSpPr>
        <dsp:cNvPr id="0" name=""/>
        <dsp:cNvSpPr/>
      </dsp:nvSpPr>
      <dsp:spPr>
        <a:xfrm>
          <a:off x="0" y="2342160"/>
          <a:ext cx="10515600"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62ABDB-C66D-1B40-89D6-22EF9A21FD96}">
      <dsp:nvSpPr>
        <dsp:cNvPr id="0" name=""/>
        <dsp:cNvSpPr/>
      </dsp:nvSpPr>
      <dsp:spPr>
        <a:xfrm>
          <a:off x="525780" y="2120760"/>
          <a:ext cx="736092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a:t>Kısa Dönemli </a:t>
          </a:r>
          <a:r>
            <a:rPr lang="tr-TR" sz="1500" kern="1200"/>
            <a:t>İstatistikler</a:t>
          </a:r>
          <a:endParaRPr lang="en-US" sz="1500" kern="1200"/>
        </a:p>
      </dsp:txBody>
      <dsp:txXfrm>
        <a:off x="547396" y="2142376"/>
        <a:ext cx="7317688" cy="399568"/>
      </dsp:txXfrm>
    </dsp:sp>
    <dsp:sp modelId="{5649B18B-911E-AD48-8F10-F9D7166300FE}">
      <dsp:nvSpPr>
        <dsp:cNvPr id="0" name=""/>
        <dsp:cNvSpPr/>
      </dsp:nvSpPr>
      <dsp:spPr>
        <a:xfrm>
          <a:off x="0" y="3022560"/>
          <a:ext cx="10515600"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9E8112-3ACA-6B40-B1F4-335A2E5D2449}">
      <dsp:nvSpPr>
        <dsp:cNvPr id="0" name=""/>
        <dsp:cNvSpPr/>
      </dsp:nvSpPr>
      <dsp:spPr>
        <a:xfrm>
          <a:off x="525780" y="2801160"/>
          <a:ext cx="736092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a:t>İş Gücü </a:t>
          </a:r>
          <a:r>
            <a:rPr lang="tr-TR" sz="1500" kern="1200"/>
            <a:t>İstatistikleri</a:t>
          </a:r>
          <a:endParaRPr lang="en-US" sz="1500" kern="1200"/>
        </a:p>
      </dsp:txBody>
      <dsp:txXfrm>
        <a:off x="547396" y="2822776"/>
        <a:ext cx="7317688" cy="399568"/>
      </dsp:txXfrm>
    </dsp:sp>
    <dsp:sp modelId="{33F0EE98-D2B1-D846-AD88-6FCCFFD149E0}">
      <dsp:nvSpPr>
        <dsp:cNvPr id="0" name=""/>
        <dsp:cNvSpPr/>
      </dsp:nvSpPr>
      <dsp:spPr>
        <a:xfrm>
          <a:off x="0" y="3702960"/>
          <a:ext cx="10515600"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41A605-A8CB-974F-B96F-1B46393E27A0}">
      <dsp:nvSpPr>
        <dsp:cNvPr id="0" name=""/>
        <dsp:cNvSpPr/>
      </dsp:nvSpPr>
      <dsp:spPr>
        <a:xfrm>
          <a:off x="525780" y="3481560"/>
          <a:ext cx="736092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tr-TR" sz="1500" kern="1200"/>
            <a:t>Ulaştırma, enerji ve atık istatistikleri</a:t>
          </a:r>
          <a:r>
            <a:rPr lang="en-US" sz="1500" kern="1200"/>
            <a:t>.</a:t>
          </a:r>
        </a:p>
      </dsp:txBody>
      <dsp:txXfrm>
        <a:off x="547396" y="3503176"/>
        <a:ext cx="7317688"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D9EC7-8F46-824C-A3FD-2C664DA589DC}">
      <dsp:nvSpPr>
        <dsp:cNvPr id="0" name=""/>
        <dsp:cNvSpPr/>
      </dsp:nvSpPr>
      <dsp:spPr>
        <a:xfrm>
          <a:off x="0" y="0"/>
          <a:ext cx="5653565" cy="160162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tr-TR" sz="2000" kern="1200" dirty="0"/>
            <a:t>NACE, resmi olanla olmayan üretimler arasında bir ayrım yapmaz. </a:t>
          </a:r>
          <a:endParaRPr lang="en-US" sz="2000" kern="1200" dirty="0"/>
        </a:p>
      </dsp:txBody>
      <dsp:txXfrm>
        <a:off x="46910" y="46910"/>
        <a:ext cx="3925282" cy="1507809"/>
      </dsp:txXfrm>
    </dsp:sp>
    <dsp:sp modelId="{229B1CE3-0CAA-8545-9C5F-45C7F5793499}">
      <dsp:nvSpPr>
        <dsp:cNvPr id="0" name=""/>
        <dsp:cNvSpPr/>
      </dsp:nvSpPr>
      <dsp:spPr>
        <a:xfrm>
          <a:off x="498843" y="1868567"/>
          <a:ext cx="5653565" cy="160162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t>Piyasa faaliyetleri ile piyasa dışı faaliyetler arasında da bir ayrım yapmaz. </a:t>
          </a:r>
          <a:endParaRPr lang="en-US" sz="2000" kern="1200" dirty="0"/>
        </a:p>
      </dsp:txBody>
      <dsp:txXfrm>
        <a:off x="545753" y="1915477"/>
        <a:ext cx="4019842" cy="1507809"/>
      </dsp:txXfrm>
    </dsp:sp>
    <dsp:sp modelId="{CBCDB2DD-2AC5-1F42-A63D-964E41FE11AB}">
      <dsp:nvSpPr>
        <dsp:cNvPr id="0" name=""/>
        <dsp:cNvSpPr/>
      </dsp:nvSpPr>
      <dsp:spPr>
        <a:xfrm>
          <a:off x="997687" y="3737134"/>
          <a:ext cx="5653565" cy="160162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tr-TR" sz="1800" kern="1200" dirty="0"/>
            <a:t>NACE, hane halklarının kendi kullanımları için yapmış oldukları mal ve hizmetlerin üretimlerine yönelik faaliyetler için de kategoriler içermektedir.</a:t>
          </a:r>
          <a:endParaRPr lang="en-US" sz="1800" kern="1200" dirty="0"/>
        </a:p>
      </dsp:txBody>
      <dsp:txXfrm>
        <a:off x="1044597" y="3784044"/>
        <a:ext cx="4019842" cy="1507809"/>
      </dsp:txXfrm>
    </dsp:sp>
    <dsp:sp modelId="{2F0D8D6F-364D-F345-A61D-08194E2E1409}">
      <dsp:nvSpPr>
        <dsp:cNvPr id="0" name=""/>
        <dsp:cNvSpPr/>
      </dsp:nvSpPr>
      <dsp:spPr>
        <a:xfrm>
          <a:off x="4612506" y="1214568"/>
          <a:ext cx="1041058" cy="104105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846744" y="1214568"/>
        <a:ext cx="572582" cy="783396"/>
      </dsp:txXfrm>
    </dsp:sp>
    <dsp:sp modelId="{DC04091A-3C31-754E-ABC6-B65A984753BC}">
      <dsp:nvSpPr>
        <dsp:cNvPr id="0" name=""/>
        <dsp:cNvSpPr/>
      </dsp:nvSpPr>
      <dsp:spPr>
        <a:xfrm>
          <a:off x="5111350" y="3072458"/>
          <a:ext cx="1041058" cy="1041058"/>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345588" y="3072458"/>
        <a:ext cx="572582" cy="7833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81F8B-AE4E-2048-8C54-C8DB116153DD}">
      <dsp:nvSpPr>
        <dsp:cNvPr id="0" name=""/>
        <dsp:cNvSpPr/>
      </dsp:nvSpPr>
      <dsp:spPr>
        <a:xfrm>
          <a:off x="0" y="488624"/>
          <a:ext cx="10896600" cy="754777"/>
        </a:xfrm>
        <a:prstGeom prst="roundRect">
          <a:avLst/>
        </a:prstGeom>
        <a:solidFill>
          <a:schemeClr val="accent1">
            <a:lumMod val="40000"/>
            <a:lumOff val="60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b="1" kern="1200" dirty="0">
              <a:solidFill>
                <a:schemeClr val="tx1"/>
              </a:solidFill>
            </a:rPr>
            <a:t>Seviye1: </a:t>
          </a:r>
          <a:r>
            <a:rPr lang="tr-TR" sz="1900" kern="1200" dirty="0">
              <a:solidFill>
                <a:schemeClr val="tx1"/>
              </a:solidFill>
            </a:rPr>
            <a:t>21 kısım, A`dan U`ya kadar alfabetik harflerle tanımlanmıştır. </a:t>
          </a:r>
          <a:endParaRPr lang="en-US" sz="1900" kern="1200" dirty="0">
            <a:solidFill>
              <a:schemeClr val="tx1"/>
            </a:solidFill>
          </a:endParaRPr>
        </a:p>
      </dsp:txBody>
      <dsp:txXfrm>
        <a:off x="36845" y="525469"/>
        <a:ext cx="10822910" cy="681087"/>
      </dsp:txXfrm>
    </dsp:sp>
    <dsp:sp modelId="{96CCD81A-5D28-EB46-9E64-30A2832443CA}">
      <dsp:nvSpPr>
        <dsp:cNvPr id="0" name=""/>
        <dsp:cNvSpPr/>
      </dsp:nvSpPr>
      <dsp:spPr>
        <a:xfrm>
          <a:off x="0" y="1298122"/>
          <a:ext cx="10896600" cy="754777"/>
        </a:xfrm>
        <a:prstGeom prst="roundRect">
          <a:avLst/>
        </a:prstGeom>
        <a:solidFill>
          <a:schemeClr val="accent1">
            <a:lumMod val="40000"/>
            <a:lumOff val="60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b="1" kern="1200" dirty="0">
              <a:solidFill>
                <a:schemeClr val="tx1"/>
              </a:solidFill>
            </a:rPr>
            <a:t>Seviye2: </a:t>
          </a:r>
          <a:r>
            <a:rPr lang="tr-TR" sz="1900" kern="1200" dirty="0">
              <a:solidFill>
                <a:schemeClr val="tx1"/>
              </a:solidFill>
            </a:rPr>
            <a:t>88 bölüm, iki haneli numerik kodlarla tanımlanmıştır (01`den 99`a kadar). </a:t>
          </a:r>
          <a:endParaRPr lang="en-US" sz="1900" kern="1200" dirty="0">
            <a:solidFill>
              <a:schemeClr val="tx1"/>
            </a:solidFill>
          </a:endParaRPr>
        </a:p>
      </dsp:txBody>
      <dsp:txXfrm>
        <a:off x="36845" y="1334967"/>
        <a:ext cx="10822910" cy="681087"/>
      </dsp:txXfrm>
    </dsp:sp>
    <dsp:sp modelId="{7601F4A9-BAE0-D04E-B993-1FE346CF9D23}">
      <dsp:nvSpPr>
        <dsp:cNvPr id="0" name=""/>
        <dsp:cNvSpPr/>
      </dsp:nvSpPr>
      <dsp:spPr>
        <a:xfrm>
          <a:off x="0" y="2107619"/>
          <a:ext cx="10896600" cy="754777"/>
        </a:xfrm>
        <a:prstGeom prst="roundRect">
          <a:avLst/>
        </a:prstGeom>
        <a:solidFill>
          <a:schemeClr val="accent1">
            <a:lumMod val="40000"/>
            <a:lumOff val="60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b="1" kern="1200" dirty="0">
              <a:solidFill>
                <a:schemeClr val="tx1"/>
              </a:solidFill>
            </a:rPr>
            <a:t>Seviye3: </a:t>
          </a:r>
          <a:r>
            <a:rPr lang="tr-TR" sz="1900" kern="1200" dirty="0">
              <a:solidFill>
                <a:schemeClr val="tx1"/>
              </a:solidFill>
            </a:rPr>
            <a:t>272 grup, üç haneli numerik kodlarla tanımlanmıştır (01.1`den 99.0`a kadar).</a:t>
          </a:r>
          <a:endParaRPr lang="en-US" sz="1900" kern="1200" dirty="0">
            <a:solidFill>
              <a:schemeClr val="tx1"/>
            </a:solidFill>
          </a:endParaRPr>
        </a:p>
      </dsp:txBody>
      <dsp:txXfrm>
        <a:off x="36845" y="2144464"/>
        <a:ext cx="10822910" cy="681087"/>
      </dsp:txXfrm>
    </dsp:sp>
    <dsp:sp modelId="{6FBEAED6-703C-5E4E-A32A-356280922D8D}">
      <dsp:nvSpPr>
        <dsp:cNvPr id="0" name=""/>
        <dsp:cNvSpPr/>
      </dsp:nvSpPr>
      <dsp:spPr>
        <a:xfrm>
          <a:off x="0" y="2917117"/>
          <a:ext cx="10896600" cy="754777"/>
        </a:xfrm>
        <a:prstGeom prst="roundRect">
          <a:avLst/>
        </a:prstGeom>
        <a:solidFill>
          <a:schemeClr val="accent1">
            <a:lumMod val="40000"/>
            <a:lumOff val="60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b="1" kern="1200" dirty="0">
              <a:solidFill>
                <a:schemeClr val="tx1"/>
              </a:solidFill>
            </a:rPr>
            <a:t>Seviye4: </a:t>
          </a:r>
          <a:r>
            <a:rPr lang="tr-TR" sz="1900" kern="1200" dirty="0">
              <a:solidFill>
                <a:schemeClr val="tx1"/>
              </a:solidFill>
            </a:rPr>
            <a:t>615 sınıf, dört haneli numerik kodlarla tanımlanmıştır (01.11`den 99.00`a kadar).</a:t>
          </a:r>
          <a:br>
            <a:rPr lang="tr-TR" sz="1900" kern="1200" dirty="0">
              <a:solidFill>
                <a:schemeClr val="tx1"/>
              </a:solidFill>
            </a:rPr>
          </a:br>
          <a:endParaRPr lang="en-US" sz="1900" kern="1200" dirty="0">
            <a:solidFill>
              <a:schemeClr val="tx1"/>
            </a:solidFill>
          </a:endParaRPr>
        </a:p>
      </dsp:txBody>
      <dsp:txXfrm>
        <a:off x="36845" y="2953962"/>
        <a:ext cx="10822910" cy="68108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17.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17.png"/></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12.jpeg"/><Relationship Id="rId1" Type="http://schemas.openxmlformats.org/officeDocument/2006/relationships/image" Target="../media/image25.png"/><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2.jpeg"/><Relationship Id="rId7"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image" Target="../media/image25.png"/><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4.png"/><Relationship Id="rId4" Type="http://schemas.openxmlformats.org/officeDocument/2006/relationships/image" Target="../media/image26.png"/><Relationship Id="rId9" Type="http://schemas.openxmlformats.org/officeDocument/2006/relationships/image" Target="../media/image31.png"/></Relationships>
</file>

<file path=ppt/drawings/_rels/vmlDrawing8.v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34.png"/><Relationship Id="rId2" Type="http://schemas.openxmlformats.org/officeDocument/2006/relationships/image" Target="../media/image12.jpeg"/><Relationship Id="rId1" Type="http://schemas.openxmlformats.org/officeDocument/2006/relationships/image" Target="../media/image25.png"/><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CEB4C6-1F60-5E4A-BA5F-895B5326526D}" type="datetimeFigureOut">
              <a:rPr lang="tr-TR" smtClean="0"/>
              <a:t>1.11.2021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87802E-C758-2843-A57E-309E953907FA}" type="slidenum">
              <a:rPr lang="tr-TR" smtClean="0"/>
              <a:t>‹#›</a:t>
            </a:fld>
            <a:endParaRPr lang="tr-TR"/>
          </a:p>
        </p:txBody>
      </p:sp>
    </p:spTree>
    <p:extLst>
      <p:ext uri="{BB962C8B-B14F-4D97-AF65-F5344CB8AC3E}">
        <p14:creationId xmlns:p14="http://schemas.microsoft.com/office/powerpoint/2010/main" val="652409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7A70146A-C317-8B4C-8BB0-E8FCBC60FD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A50792-D6F9-E542-A283-F5BF6B0F9F5F}" type="slidenum">
              <a:rPr lang="tr-TR" altLang="tr-TR"/>
              <a:pPr>
                <a:spcBef>
                  <a:spcPct val="0"/>
                </a:spcBef>
              </a:pPr>
              <a:t>16</a:t>
            </a:fld>
            <a:endParaRPr lang="tr-TR" altLang="tr-TR"/>
          </a:p>
        </p:txBody>
      </p:sp>
      <p:sp>
        <p:nvSpPr>
          <p:cNvPr id="44034" name="Rectangle 2">
            <a:extLst>
              <a:ext uri="{FF2B5EF4-FFF2-40B4-BE49-F238E27FC236}">
                <a16:creationId xmlns:a16="http://schemas.microsoft.com/office/drawing/2014/main" id="{4E0583A2-898D-4A43-9F3D-6A2072A75211}"/>
              </a:ext>
            </a:extLst>
          </p:cNvPr>
          <p:cNvSpPr>
            <a:spLocks noGrp="1" noRot="1" noChangeAspect="1" noChangeArrowheads="1" noTextEdit="1"/>
          </p:cNvSpPr>
          <p:nvPr>
            <p:ph type="sldImg"/>
          </p:nvPr>
        </p:nvSpPr>
        <p:spPr>
          <a:xfrm>
            <a:off x="587375" y="801688"/>
            <a:ext cx="5680075" cy="3195637"/>
          </a:xfrm>
          <a:ln w="12700" cap="flat">
            <a:solidFill>
              <a:schemeClr val="tx1"/>
            </a:solidFill>
          </a:ln>
        </p:spPr>
      </p:sp>
      <p:sp>
        <p:nvSpPr>
          <p:cNvPr id="44035" name="Rectangle 3">
            <a:extLst>
              <a:ext uri="{FF2B5EF4-FFF2-40B4-BE49-F238E27FC236}">
                <a16:creationId xmlns:a16="http://schemas.microsoft.com/office/drawing/2014/main" id="{E9BCD127-C536-0C40-B565-D2737A9E6072}"/>
              </a:ext>
            </a:extLst>
          </p:cNvPr>
          <p:cNvSpPr>
            <a:spLocks noGrp="1" noChangeArrowheads="1"/>
          </p:cNvSpPr>
          <p:nvPr>
            <p:ph type="body" idx="1"/>
          </p:nvPr>
        </p:nvSpPr>
        <p:spPr>
          <a:xfrm>
            <a:off x="914400" y="4346575"/>
            <a:ext cx="5027613"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buFontTx/>
              <a:buChar char="•"/>
            </a:pPr>
            <a:r>
              <a:rPr lang="nl-NL" altLang="tr-TR">
                <a:latin typeface="Arial" panose="020B0604020202020204" pitchFamily="34" charset="0"/>
              </a:rPr>
              <a:t> ook: onderbrengen in JE!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1899763B-9DEB-EF44-AE84-65DD50B567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EDE2B7-C62C-1D47-B94D-E0A38E48204D}" type="slidenum">
              <a:rPr lang="tr-TR" altLang="tr-TR"/>
              <a:pPr>
                <a:spcBef>
                  <a:spcPct val="0"/>
                </a:spcBef>
              </a:pPr>
              <a:t>17</a:t>
            </a:fld>
            <a:endParaRPr lang="tr-TR" altLang="tr-TR"/>
          </a:p>
        </p:txBody>
      </p:sp>
      <p:sp>
        <p:nvSpPr>
          <p:cNvPr id="51202" name="Rectangle 2">
            <a:extLst>
              <a:ext uri="{FF2B5EF4-FFF2-40B4-BE49-F238E27FC236}">
                <a16:creationId xmlns:a16="http://schemas.microsoft.com/office/drawing/2014/main" id="{60D34C93-8E5A-CA4F-8CC7-2202AD1D77FC}"/>
              </a:ext>
            </a:extLst>
          </p:cNvPr>
          <p:cNvSpPr>
            <a:spLocks noGrp="1" noRot="1" noChangeAspect="1" noChangeArrowheads="1" noTextEdit="1"/>
          </p:cNvSpPr>
          <p:nvPr>
            <p:ph type="sldImg"/>
          </p:nvPr>
        </p:nvSpPr>
        <p:spPr>
          <a:xfrm>
            <a:off x="366713" y="711200"/>
            <a:ext cx="6056312" cy="3408363"/>
          </a:xfrm>
          <a:ln/>
        </p:spPr>
      </p:sp>
      <p:sp>
        <p:nvSpPr>
          <p:cNvPr id="51203" name="Rectangle 3">
            <a:extLst>
              <a:ext uri="{FF2B5EF4-FFF2-40B4-BE49-F238E27FC236}">
                <a16:creationId xmlns:a16="http://schemas.microsoft.com/office/drawing/2014/main" id="{325DA539-AEA8-6A4C-B672-BEC0281BFE73}"/>
              </a:ext>
            </a:extLst>
          </p:cNvPr>
          <p:cNvSpPr>
            <a:spLocks noGrp="1" noChangeArrowheads="1"/>
          </p:cNvSpPr>
          <p:nvPr>
            <p:ph type="body" idx="1"/>
          </p:nvPr>
        </p:nvSpPr>
        <p:spPr>
          <a:xfrm>
            <a:off x="946150" y="4332288"/>
            <a:ext cx="497205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65098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50628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92020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1856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97171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73651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7151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92962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33157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71549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78236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10/30/21</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70668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fourObj">
  <p:cSld name="Başlık, 4 İçerik">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68BA61F-AFAE-F241-8024-E5FC44054D84}"/>
              </a:ext>
            </a:extLst>
          </p:cNvPr>
          <p:cNvSpPr>
            <a:spLocks noChangeArrowheads="1"/>
          </p:cNvSpPr>
          <p:nvPr/>
        </p:nvSpPr>
        <p:spPr bwMode="auto">
          <a:xfrm>
            <a:off x="143934" y="176213"/>
            <a:ext cx="4320117"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b="1">
                <a:solidFill>
                  <a:schemeClr val="tx1"/>
                </a:solidFill>
                <a:latin typeface="Arial" panose="020B0604020202020204" pitchFamily="34" charset="0"/>
                <a:cs typeface="Arial" panose="020B0604020202020204" pitchFamily="34" charset="0"/>
              </a:defRPr>
            </a:lvl1pPr>
            <a:lvl2pPr marL="742950" indent="-285750">
              <a:defRPr sz="2000" b="1">
                <a:solidFill>
                  <a:schemeClr val="tx1"/>
                </a:solidFill>
                <a:latin typeface="Arial" panose="020B0604020202020204" pitchFamily="34" charset="0"/>
                <a:cs typeface="Arial" panose="020B0604020202020204" pitchFamily="34" charset="0"/>
              </a:defRPr>
            </a:lvl2pPr>
            <a:lvl3pPr marL="1143000" indent="-228600">
              <a:defRPr sz="2000" b="1">
                <a:solidFill>
                  <a:schemeClr val="tx1"/>
                </a:solidFill>
                <a:latin typeface="Arial" panose="020B0604020202020204" pitchFamily="34" charset="0"/>
                <a:cs typeface="Arial" panose="020B0604020202020204" pitchFamily="34" charset="0"/>
              </a:defRPr>
            </a:lvl3pPr>
            <a:lvl4pPr marL="1600200" indent="-228600">
              <a:defRPr sz="2000" b="1">
                <a:solidFill>
                  <a:schemeClr val="tx1"/>
                </a:solidFill>
                <a:latin typeface="Arial" panose="020B0604020202020204" pitchFamily="34" charset="0"/>
                <a:cs typeface="Arial" panose="020B0604020202020204" pitchFamily="34" charset="0"/>
              </a:defRPr>
            </a:lvl4pPr>
            <a:lvl5pPr marL="2057400" indent="-22860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lgn="ctr" eaLnBrk="1" hangingPunct="1"/>
            <a:br>
              <a:rPr lang="tr-TR" altLang="tr-TR" sz="1400">
                <a:solidFill>
                  <a:srgbClr val="AB2328"/>
                </a:solidFill>
                <a:latin typeface="Calibri" panose="020F0502020204030204" pitchFamily="34" charset="0"/>
              </a:rPr>
            </a:br>
            <a:r>
              <a:rPr lang="tr-TR" altLang="tr-TR" sz="1400">
                <a:solidFill>
                  <a:srgbClr val="AB2328"/>
                </a:solidFill>
                <a:latin typeface="Calibri" panose="020F0502020204030204" pitchFamily="34" charset="0"/>
              </a:rPr>
              <a:t>TÜRKİYE İSTATİSTİK KURUMU</a:t>
            </a:r>
          </a:p>
        </p:txBody>
      </p:sp>
      <p:pic>
        <p:nvPicPr>
          <p:cNvPr id="8" name="Picture 9" descr="logoLAR">
            <a:extLst>
              <a:ext uri="{FF2B5EF4-FFF2-40B4-BE49-F238E27FC236}">
                <a16:creationId xmlns:a16="http://schemas.microsoft.com/office/drawing/2014/main" id="{8D808530-866B-004F-9833-7EA50403EB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6084" y="117476"/>
            <a:ext cx="90593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10">
            <a:extLst>
              <a:ext uri="{FF2B5EF4-FFF2-40B4-BE49-F238E27FC236}">
                <a16:creationId xmlns:a16="http://schemas.microsoft.com/office/drawing/2014/main" id="{0F2B2553-7BCE-814E-A260-BF1A60F7BC94}"/>
              </a:ext>
            </a:extLst>
          </p:cNvPr>
          <p:cNvSpPr>
            <a:spLocks noChangeShapeType="1"/>
          </p:cNvSpPr>
          <p:nvPr/>
        </p:nvSpPr>
        <p:spPr bwMode="auto">
          <a:xfrm>
            <a:off x="0" y="647700"/>
            <a:ext cx="12192000" cy="0"/>
          </a:xfrm>
          <a:prstGeom prst="line">
            <a:avLst/>
          </a:prstGeom>
          <a:noFill/>
          <a:ln w="19050">
            <a:solidFill>
              <a:srgbClr val="AB2328"/>
            </a:solidFill>
            <a:round/>
            <a:headEnd/>
            <a:tailEnd/>
          </a:ln>
          <a:effectLst>
            <a:outerShdw blurRad="50800" dir="780000" algn="ctr" rotWithShape="0">
              <a:schemeClr val="bg1"/>
            </a:outerShdw>
          </a:effectLst>
        </p:spPr>
        <p:txBody>
          <a:bodyPr/>
          <a:lstStyle/>
          <a:p>
            <a:pPr algn="ctr" eaLnBrk="1" hangingPunct="1">
              <a:defRPr/>
            </a:pPr>
            <a:endParaRPr lang="tr-TR" sz="1800">
              <a:latin typeface="Arial" charset="0"/>
              <a:cs typeface="+mn-cs"/>
            </a:endParaRPr>
          </a:p>
        </p:txBody>
      </p:sp>
      <p:sp>
        <p:nvSpPr>
          <p:cNvPr id="10" name="Line 11">
            <a:extLst>
              <a:ext uri="{FF2B5EF4-FFF2-40B4-BE49-F238E27FC236}">
                <a16:creationId xmlns:a16="http://schemas.microsoft.com/office/drawing/2014/main" id="{38B4EF6D-CA3E-924B-A6E6-C99D788D893A}"/>
              </a:ext>
            </a:extLst>
          </p:cNvPr>
          <p:cNvSpPr>
            <a:spLocks noChangeShapeType="1"/>
          </p:cNvSpPr>
          <p:nvPr/>
        </p:nvSpPr>
        <p:spPr bwMode="auto">
          <a:xfrm>
            <a:off x="0" y="6286500"/>
            <a:ext cx="12192000" cy="0"/>
          </a:xfrm>
          <a:prstGeom prst="line">
            <a:avLst/>
          </a:prstGeom>
          <a:noFill/>
          <a:ln w="19050">
            <a:solidFill>
              <a:srgbClr val="AB2328"/>
            </a:solidFill>
            <a:round/>
            <a:headEnd/>
            <a:tailEnd/>
          </a:ln>
          <a:effectLst>
            <a:outerShdw blurRad="127000" dist="152400" dir="5400000" sx="65000" sy="65000" algn="ctr" rotWithShape="0">
              <a:schemeClr val="bg1"/>
            </a:outerShdw>
          </a:effectLst>
        </p:spPr>
        <p:txBody>
          <a:bodyPr/>
          <a:lstStyle/>
          <a:p>
            <a:pPr algn="ctr" eaLnBrk="1" hangingPunct="1">
              <a:defRPr/>
            </a:pPr>
            <a:endParaRPr lang="tr-TR" sz="1800">
              <a:latin typeface="Arial" charset="0"/>
              <a:cs typeface="+mn-cs"/>
            </a:endParaRPr>
          </a:p>
        </p:txBody>
      </p:sp>
      <p:sp>
        <p:nvSpPr>
          <p:cNvPr id="11" name="Rectangle 8">
            <a:extLst>
              <a:ext uri="{FF2B5EF4-FFF2-40B4-BE49-F238E27FC236}">
                <a16:creationId xmlns:a16="http://schemas.microsoft.com/office/drawing/2014/main" id="{3FEF709D-34B6-FF49-B363-22A467238549}"/>
              </a:ext>
            </a:extLst>
          </p:cNvPr>
          <p:cNvSpPr>
            <a:spLocks noChangeArrowheads="1"/>
          </p:cNvSpPr>
          <p:nvPr/>
        </p:nvSpPr>
        <p:spPr bwMode="auto">
          <a:xfrm>
            <a:off x="143933" y="6330951"/>
            <a:ext cx="5088467" cy="498475"/>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a:spAutoFit/>
          </a:bodyPr>
          <a:lstStyle/>
          <a:p>
            <a:pPr eaLnBrk="1" hangingPunct="1">
              <a:spcBef>
                <a:spcPct val="20000"/>
              </a:spcBef>
              <a:defRPr/>
            </a:pPr>
            <a:r>
              <a:rPr lang="tr-TR" sz="1200" dirty="0" err="1">
                <a:solidFill>
                  <a:srgbClr val="801A1E"/>
                </a:solidFill>
                <a:latin typeface="Calibri" pitchFamily="34" charset="0"/>
                <a:cs typeface="Arial" charset="0"/>
              </a:rPr>
              <a:t>Metaveri</a:t>
            </a:r>
            <a:r>
              <a:rPr lang="tr-TR" sz="1200" dirty="0">
                <a:solidFill>
                  <a:srgbClr val="801A1E"/>
                </a:solidFill>
                <a:latin typeface="Calibri" pitchFamily="34" charset="0"/>
                <a:cs typeface="Arial" charset="0"/>
              </a:rPr>
              <a:t> ve Standartlar Daire Başkanlığı</a:t>
            </a:r>
          </a:p>
          <a:p>
            <a:pPr eaLnBrk="1" hangingPunct="1">
              <a:spcBef>
                <a:spcPct val="20000"/>
              </a:spcBef>
              <a:defRPr/>
            </a:pPr>
            <a:r>
              <a:rPr lang="tr-TR" sz="1200" dirty="0">
                <a:solidFill>
                  <a:srgbClr val="801A1E"/>
                </a:solidFill>
                <a:latin typeface="Calibri" pitchFamily="34" charset="0"/>
                <a:cs typeface="Arial" charset="0"/>
              </a:rPr>
              <a:t>Sınıflamalar Grubu</a:t>
            </a:r>
            <a:r>
              <a:rPr lang="tr-TR" sz="1100" dirty="0">
                <a:solidFill>
                  <a:srgbClr val="801A1E"/>
                </a:solidFill>
                <a:latin typeface="Calibri" pitchFamily="34" charset="0"/>
                <a:cs typeface="Arial" charset="0"/>
              </a:rPr>
              <a:t>	</a:t>
            </a:r>
          </a:p>
        </p:txBody>
      </p:sp>
      <p:sp>
        <p:nvSpPr>
          <p:cNvPr id="2" name="1 Başlık"/>
          <p:cNvSpPr>
            <a:spLocks noGrp="1"/>
          </p:cNvSpPr>
          <p:nvPr>
            <p:ph type="title" sz="quarter"/>
          </p:nvPr>
        </p:nvSpPr>
        <p:spPr>
          <a:xfrm>
            <a:off x="609600" y="981075"/>
            <a:ext cx="10972800" cy="647700"/>
          </a:xfrm>
        </p:spPr>
        <p:txBody>
          <a:bodyPr/>
          <a:lstStyle/>
          <a:p>
            <a:r>
              <a:rPr lang="tr-TR"/>
              <a:t>Asıl başlık stili için tıklatın</a:t>
            </a:r>
          </a:p>
        </p:txBody>
      </p:sp>
      <p:sp>
        <p:nvSpPr>
          <p:cNvPr id="3" name="2 İçerik Yer Tutucusu"/>
          <p:cNvSpPr>
            <a:spLocks noGrp="1"/>
          </p:cNvSpPr>
          <p:nvPr>
            <p:ph sz="quarter" idx="1"/>
          </p:nvPr>
        </p:nvSpPr>
        <p:spPr>
          <a:xfrm>
            <a:off x="609600" y="1857375"/>
            <a:ext cx="5384800" cy="2057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6197600" y="1857375"/>
            <a:ext cx="5384800" cy="2057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609600" y="4067175"/>
            <a:ext cx="5384800" cy="2058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İçerik Yer Tutucusu"/>
          <p:cNvSpPr>
            <a:spLocks noGrp="1"/>
          </p:cNvSpPr>
          <p:nvPr>
            <p:ph sz="quarter" idx="4"/>
          </p:nvPr>
        </p:nvSpPr>
        <p:spPr>
          <a:xfrm>
            <a:off x="6197600" y="4067175"/>
            <a:ext cx="5384800" cy="2058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2" name="6 Veri Yer Tutucusu">
            <a:extLst>
              <a:ext uri="{FF2B5EF4-FFF2-40B4-BE49-F238E27FC236}">
                <a16:creationId xmlns:a16="http://schemas.microsoft.com/office/drawing/2014/main" id="{1628D907-D5E4-7046-BBAF-F463A248AA75}"/>
              </a:ext>
            </a:extLst>
          </p:cNvPr>
          <p:cNvSpPr>
            <a:spLocks noGrp="1"/>
          </p:cNvSpPr>
          <p:nvPr>
            <p:ph type="dt" sz="half" idx="10"/>
          </p:nvPr>
        </p:nvSpPr>
        <p:spPr>
          <a:xfrm>
            <a:off x="6191251" y="6381751"/>
            <a:ext cx="2844800" cy="360363"/>
          </a:xfrm>
        </p:spPr>
        <p:txBody>
          <a:bodyPr/>
          <a:lstStyle>
            <a:lvl1pPr>
              <a:defRPr/>
            </a:lvl1pPr>
          </a:lstStyle>
          <a:p>
            <a:pPr>
              <a:defRPr/>
            </a:pPr>
            <a:r>
              <a:rPr lang="tr-TR"/>
              <a:t>04-06 Nisan 2012</a:t>
            </a:r>
          </a:p>
        </p:txBody>
      </p:sp>
      <p:sp>
        <p:nvSpPr>
          <p:cNvPr id="13" name="7 Slayt Numarası Yer Tutucusu">
            <a:extLst>
              <a:ext uri="{FF2B5EF4-FFF2-40B4-BE49-F238E27FC236}">
                <a16:creationId xmlns:a16="http://schemas.microsoft.com/office/drawing/2014/main" id="{3E42251C-85DB-B34B-B88D-CE376458D7D9}"/>
              </a:ext>
            </a:extLst>
          </p:cNvPr>
          <p:cNvSpPr>
            <a:spLocks noGrp="1"/>
          </p:cNvSpPr>
          <p:nvPr>
            <p:ph type="sldNum" sz="quarter" idx="11"/>
          </p:nvPr>
        </p:nvSpPr>
        <p:spPr>
          <a:xfrm>
            <a:off x="10991851" y="6380164"/>
            <a:ext cx="865716" cy="477837"/>
          </a:xfrm>
        </p:spPr>
        <p:txBody>
          <a:bodyPr/>
          <a:lstStyle>
            <a:lvl1pPr>
              <a:defRPr smtClean="0"/>
            </a:lvl1pPr>
          </a:lstStyle>
          <a:p>
            <a:pPr>
              <a:defRPr/>
            </a:pPr>
            <a:fld id="{8B79C578-1B99-BD45-82B8-EF50BDD5BE82}" type="slidenum">
              <a:rPr lang="tr-TR" altLang="tr-TR"/>
              <a:pPr>
                <a:defRPr/>
              </a:pPr>
              <a:t>‹#›</a:t>
            </a:fld>
            <a:endParaRPr lang="tr-TR" altLang="tr-TR"/>
          </a:p>
        </p:txBody>
      </p:sp>
    </p:spTree>
    <p:extLst>
      <p:ext uri="{BB962C8B-B14F-4D97-AF65-F5344CB8AC3E}">
        <p14:creationId xmlns:p14="http://schemas.microsoft.com/office/powerpoint/2010/main" val="928780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981075"/>
            <a:ext cx="10972800" cy="51450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2 Veri Yer Tutucusu">
            <a:extLst>
              <a:ext uri="{FF2B5EF4-FFF2-40B4-BE49-F238E27FC236}">
                <a16:creationId xmlns:a16="http://schemas.microsoft.com/office/drawing/2014/main" id="{25FEEAE1-697F-8141-92A5-662742F17265}"/>
              </a:ext>
            </a:extLst>
          </p:cNvPr>
          <p:cNvSpPr>
            <a:spLocks noGrp="1"/>
          </p:cNvSpPr>
          <p:nvPr>
            <p:ph type="dt" sz="half" idx="10"/>
          </p:nvPr>
        </p:nvSpPr>
        <p:spPr>
          <a:xfrm>
            <a:off x="6191251" y="6381751"/>
            <a:ext cx="2844800" cy="360363"/>
          </a:xfrm>
        </p:spPr>
        <p:txBody>
          <a:bodyPr/>
          <a:lstStyle>
            <a:lvl1pPr>
              <a:defRPr/>
            </a:lvl1pPr>
          </a:lstStyle>
          <a:p>
            <a:pPr>
              <a:defRPr/>
            </a:pPr>
            <a:r>
              <a:rPr lang="tr-TR"/>
              <a:t>04-06 Nisan 2012</a:t>
            </a:r>
          </a:p>
        </p:txBody>
      </p:sp>
      <p:sp>
        <p:nvSpPr>
          <p:cNvPr id="4" name="3 Slayt Numarası Yer Tutucusu">
            <a:extLst>
              <a:ext uri="{FF2B5EF4-FFF2-40B4-BE49-F238E27FC236}">
                <a16:creationId xmlns:a16="http://schemas.microsoft.com/office/drawing/2014/main" id="{608D6A71-C99E-0346-8364-E8594345E527}"/>
              </a:ext>
            </a:extLst>
          </p:cNvPr>
          <p:cNvSpPr>
            <a:spLocks noGrp="1"/>
          </p:cNvSpPr>
          <p:nvPr>
            <p:ph type="sldNum" sz="quarter" idx="11"/>
          </p:nvPr>
        </p:nvSpPr>
        <p:spPr>
          <a:xfrm>
            <a:off x="10991851" y="6380164"/>
            <a:ext cx="865716" cy="477837"/>
          </a:xfrm>
        </p:spPr>
        <p:txBody>
          <a:bodyPr/>
          <a:lstStyle>
            <a:lvl1pPr>
              <a:defRPr smtClean="0"/>
            </a:lvl1pPr>
          </a:lstStyle>
          <a:p>
            <a:pPr>
              <a:defRPr/>
            </a:pPr>
            <a:fld id="{8083EBFE-BEFC-D34A-85E6-D610625F129A}" type="slidenum">
              <a:rPr lang="tr-TR" altLang="tr-TR"/>
              <a:pPr>
                <a:defRPr/>
              </a:pPr>
              <a:t>‹#›</a:t>
            </a:fld>
            <a:endParaRPr lang="tr-TR" altLang="tr-TR"/>
          </a:p>
        </p:txBody>
      </p:sp>
    </p:spTree>
    <p:extLst>
      <p:ext uri="{BB962C8B-B14F-4D97-AF65-F5344CB8AC3E}">
        <p14:creationId xmlns:p14="http://schemas.microsoft.com/office/powerpoint/2010/main" val="1338890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10/30/21</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59026186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14" r:id="rId5"/>
    <p:sldLayoutId id="2147483715" r:id="rId6"/>
    <p:sldLayoutId id="2147483721" r:id="rId7"/>
    <p:sldLayoutId id="2147483716" r:id="rId8"/>
    <p:sldLayoutId id="2147483717" r:id="rId9"/>
    <p:sldLayoutId id="2147483718" r:id="rId10"/>
    <p:sldLayoutId id="2147483719" r:id="rId11"/>
    <p:sldLayoutId id="2147483720" r:id="rId12"/>
    <p:sldLayoutId id="2147483727" r:id="rId13"/>
    <p:sldLayoutId id="2147483730" r:id="rId14"/>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images.google.com.tr/imgres?imgurl=http://www.escolalliurex.es/binary/470/files172/images/Home/sofa.gif&amp;imgrefurl=http://www.escolalliurex.es/binary/470/files172/vocabulario/Homefurnitb.htm&amp;h=230&amp;w=481&amp;sz=6&amp;hl=tr&amp;start=1&amp;um=1&amp;usg=__iehhvRSqqUddNGTg44w4f2ngstM=&amp;tbnid=0KlEJfBQGC998M:&amp;tbnh=62&amp;tbnw=129&amp;prev=/images?q=%22sofa.gif%22&amp;um=1&amp;hl=tr&amp;rlz=1T4GGLR_enTR223TR224" TargetMode="External"/><Relationship Id="rId13" Type="http://schemas.openxmlformats.org/officeDocument/2006/relationships/image" Target="../media/image9.emf"/><Relationship Id="rId3" Type="http://schemas.openxmlformats.org/officeDocument/2006/relationships/notesSlide" Target="../notesSlides/notesSlide1.xml"/><Relationship Id="rId7" Type="http://schemas.openxmlformats.org/officeDocument/2006/relationships/image" Target="../media/image12.jpeg"/><Relationship Id="rId12"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1.jpeg"/><Relationship Id="rId11" Type="http://schemas.openxmlformats.org/officeDocument/2006/relationships/image" Target="../media/image14.jpeg"/><Relationship Id="rId5" Type="http://schemas.openxmlformats.org/officeDocument/2006/relationships/hyperlink" Target="http://images.google.com.tr/imgres?imgurl=http://www.eslkidstuff.com/images/chair.gif&amp;imgrefurl=http://www.eslkidstuff.com/Classroom_Objects.htm&amp;h=451&amp;w=363&amp;sz=15&amp;hl=tr&amp;start=2&amp;um=1&amp;usg=__IsaJ_hnAiBdmBUumIOfWI_BXcrg=&amp;tbnid=brz2I60aE7knPM:&amp;tbnh=127&amp;tbnw=102&amp;prev=/images?q=chair.gif&amp;um=1&amp;hl=tr&amp;rlz=1T4GGLR_enTR223TR224" TargetMode="External"/><Relationship Id="rId10" Type="http://schemas.openxmlformats.org/officeDocument/2006/relationships/hyperlink" Target="http://images.google.com.tr/imgres?imgurl=http://www.city.cleveland.oh.us/pictures/sawing.jpg&amp;imgrefurl=http://www.city.cleveland.oh.us/kids_corner/kidswcsea.html&amp;h=300&amp;w=285&amp;sz=33&amp;hl=tr&amp;start=2&amp;um=1&amp;usg=__Et_drbHUgHGH72zt7-__hFqxZGo=&amp;tbnid=a_w9vsjUpUA61M:&amp;tbnh=116&amp;tbnw=110&amp;prev=/images?q=%22sawing%22&amp;um=1&amp;hl=tr&amp;rlz=1T4GGLR_enTR223TR224" TargetMode="External"/><Relationship Id="rId4" Type="http://schemas.openxmlformats.org/officeDocument/2006/relationships/image" Target="../media/image10.jpeg"/><Relationship Id="rId9"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1.emf"/><Relationship Id="rId13" Type="http://schemas.openxmlformats.org/officeDocument/2006/relationships/image" Target="../media/image10.jpeg"/><Relationship Id="rId18" Type="http://schemas.openxmlformats.org/officeDocument/2006/relationships/oleObject" Target="../embeddings/oleObject4.bin"/><Relationship Id="rId3" Type="http://schemas.openxmlformats.org/officeDocument/2006/relationships/image" Target="../media/image18.jpeg"/><Relationship Id="rId21" Type="http://schemas.openxmlformats.org/officeDocument/2006/relationships/image" Target="../media/image9.emf"/><Relationship Id="rId7" Type="http://schemas.openxmlformats.org/officeDocument/2006/relationships/image" Target="../media/image20.jpeg"/><Relationship Id="rId12" Type="http://schemas.openxmlformats.org/officeDocument/2006/relationships/image" Target="../media/image16.png"/><Relationship Id="rId17" Type="http://schemas.openxmlformats.org/officeDocument/2006/relationships/image" Target="../media/image12.jpeg"/><Relationship Id="rId2" Type="http://schemas.openxmlformats.org/officeDocument/2006/relationships/slideLayout" Target="../slideLayouts/slideLayout13.xml"/><Relationship Id="rId16" Type="http://schemas.openxmlformats.org/officeDocument/2006/relationships/image" Target="../media/image11.jpeg"/><Relationship Id="rId20" Type="http://schemas.openxmlformats.org/officeDocument/2006/relationships/oleObject" Target="../embeddings/oleObject5.bin"/><Relationship Id="rId1" Type="http://schemas.openxmlformats.org/officeDocument/2006/relationships/vmlDrawing" Target="../drawings/vmlDrawing2.vml"/><Relationship Id="rId6" Type="http://schemas.openxmlformats.org/officeDocument/2006/relationships/image" Target="../media/image19.emf"/><Relationship Id="rId11" Type="http://schemas.openxmlformats.org/officeDocument/2006/relationships/oleObject" Target="../embeddings/oleObject3.bin"/><Relationship Id="rId5" Type="http://schemas.openxmlformats.org/officeDocument/2006/relationships/image" Target="../media/image15.png"/><Relationship Id="rId15" Type="http://schemas.openxmlformats.org/officeDocument/2006/relationships/image" Target="../media/image13.jpeg"/><Relationship Id="rId10" Type="http://schemas.openxmlformats.org/officeDocument/2006/relationships/image" Target="../media/image23.jpeg"/><Relationship Id="rId19" Type="http://schemas.openxmlformats.org/officeDocument/2006/relationships/image" Target="../media/image17.png"/><Relationship Id="rId4" Type="http://schemas.openxmlformats.org/officeDocument/2006/relationships/oleObject" Target="../embeddings/oleObject2.bin"/><Relationship Id="rId9" Type="http://schemas.openxmlformats.org/officeDocument/2006/relationships/image" Target="../media/image22.emf"/><Relationship Id="rId14" Type="http://schemas.openxmlformats.org/officeDocument/2006/relationships/image" Target="../media/image14.jpeg"/><Relationship Id="rId22"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24.png"/><Relationship Id="rId3" Type="http://schemas.openxmlformats.org/officeDocument/2006/relationships/image" Target="../media/image23.jpeg"/><Relationship Id="rId7" Type="http://schemas.openxmlformats.org/officeDocument/2006/relationships/image" Target="../media/image11.jpeg"/><Relationship Id="rId12" Type="http://schemas.openxmlformats.org/officeDocument/2006/relationships/image" Target="../media/image9.e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image" Target="../media/image13.jpeg"/><Relationship Id="rId11" Type="http://schemas.openxmlformats.org/officeDocument/2006/relationships/oleObject" Target="../embeddings/oleObject7.bin"/><Relationship Id="rId5" Type="http://schemas.openxmlformats.org/officeDocument/2006/relationships/image" Target="../media/image14.jpeg"/><Relationship Id="rId10" Type="http://schemas.openxmlformats.org/officeDocument/2006/relationships/image" Target="../media/image17.png"/><Relationship Id="rId4" Type="http://schemas.openxmlformats.org/officeDocument/2006/relationships/image" Target="../media/image10.jpeg"/><Relationship Id="rId9"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3.jpeg"/><Relationship Id="rId7" Type="http://schemas.openxmlformats.org/officeDocument/2006/relationships/image" Target="../media/image11.jpeg"/><Relationship Id="rId12" Type="http://schemas.openxmlformats.org/officeDocument/2006/relationships/image" Target="../media/image9.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13.jpeg"/><Relationship Id="rId11" Type="http://schemas.openxmlformats.org/officeDocument/2006/relationships/oleObject" Target="../embeddings/oleObject9.bin"/><Relationship Id="rId5" Type="http://schemas.openxmlformats.org/officeDocument/2006/relationships/image" Target="../media/image14.jpeg"/><Relationship Id="rId10" Type="http://schemas.openxmlformats.org/officeDocument/2006/relationships/image" Target="../media/image17.png"/><Relationship Id="rId4" Type="http://schemas.openxmlformats.org/officeDocument/2006/relationships/image" Target="../media/image10.jpeg"/><Relationship Id="rId9"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9.emf"/><Relationship Id="rId3" Type="http://schemas.openxmlformats.org/officeDocument/2006/relationships/image" Target="../media/image19.emf"/><Relationship Id="rId7" Type="http://schemas.openxmlformats.org/officeDocument/2006/relationships/image" Target="../media/image13.jpeg"/><Relationship Id="rId12" Type="http://schemas.openxmlformats.org/officeDocument/2006/relationships/oleObject" Target="../embeddings/oleObject11.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14.jpeg"/><Relationship Id="rId11" Type="http://schemas.openxmlformats.org/officeDocument/2006/relationships/image" Target="../media/image17.png"/><Relationship Id="rId5" Type="http://schemas.openxmlformats.org/officeDocument/2006/relationships/image" Target="../media/image10.jpeg"/><Relationship Id="rId15" Type="http://schemas.openxmlformats.org/officeDocument/2006/relationships/image" Target="../media/image22.emf"/><Relationship Id="rId10" Type="http://schemas.openxmlformats.org/officeDocument/2006/relationships/oleObject" Target="../embeddings/oleObject10.bin"/><Relationship Id="rId4" Type="http://schemas.openxmlformats.org/officeDocument/2006/relationships/image" Target="../media/image23.jpeg"/><Relationship Id="rId9" Type="http://schemas.openxmlformats.org/officeDocument/2006/relationships/image" Target="../media/image12.jpeg"/><Relationship Id="rId14" Type="http://schemas.openxmlformats.org/officeDocument/2006/relationships/image" Target="../media/image21.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oleObject" Target="../embeddings/oleObject15.bin"/><Relationship Id="rId18" Type="http://schemas.openxmlformats.org/officeDocument/2006/relationships/image" Target="../media/image30.png"/><Relationship Id="rId26" Type="http://schemas.openxmlformats.org/officeDocument/2006/relationships/image" Target="../media/image32.png"/><Relationship Id="rId3" Type="http://schemas.openxmlformats.org/officeDocument/2006/relationships/oleObject" Target="../embeddings/oleObject12.bin"/><Relationship Id="rId21" Type="http://schemas.openxmlformats.org/officeDocument/2006/relationships/oleObject" Target="../embeddings/oleObject19.bin"/><Relationship Id="rId7" Type="http://schemas.openxmlformats.org/officeDocument/2006/relationships/image" Target="../media/image26.png"/><Relationship Id="rId12" Type="http://schemas.openxmlformats.org/officeDocument/2006/relationships/image" Target="../media/image35.png"/><Relationship Id="rId17" Type="http://schemas.openxmlformats.org/officeDocument/2006/relationships/oleObject" Target="../embeddings/oleObject17.bin"/><Relationship Id="rId25" Type="http://schemas.openxmlformats.org/officeDocument/2006/relationships/oleObject" Target="../embeddings/oleObject21.bin"/><Relationship Id="rId2" Type="http://schemas.openxmlformats.org/officeDocument/2006/relationships/slideLayout" Target="../slideLayouts/slideLayout13.xml"/><Relationship Id="rId16" Type="http://schemas.openxmlformats.org/officeDocument/2006/relationships/image" Target="../media/image29.png"/><Relationship Id="rId20" Type="http://schemas.openxmlformats.org/officeDocument/2006/relationships/image" Target="../media/image31.png"/><Relationship Id="rId29" Type="http://schemas.openxmlformats.org/officeDocument/2006/relationships/oleObject" Target="../embeddings/oleObject23.bin"/><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27.png"/><Relationship Id="rId24" Type="http://schemas.openxmlformats.org/officeDocument/2006/relationships/image" Target="../media/image37.jpeg"/><Relationship Id="rId5" Type="http://schemas.openxmlformats.org/officeDocument/2006/relationships/hyperlink" Target="http://images.google.com.tr/imgres?imgurl=http://www.eslkidstuff.com/images/chair.gif&amp;imgrefurl=http://www.eslkidstuff.com/Classroom_Objects.htm&amp;h=451&amp;w=363&amp;sz=15&amp;hl=tr&amp;start=2&amp;um=1&amp;usg=__IsaJ_hnAiBdmBUumIOfWI_BXcrg=&amp;tbnid=brz2I60aE7knPM:&amp;tbnh=127&amp;tbnw=102&amp;prev=/images?q=chair.gif&amp;um=1&amp;hl=tr&amp;rlz=1T4GGLR_enTR223TR224" TargetMode="External"/><Relationship Id="rId15" Type="http://schemas.openxmlformats.org/officeDocument/2006/relationships/oleObject" Target="../embeddings/oleObject16.bin"/><Relationship Id="rId23" Type="http://schemas.openxmlformats.org/officeDocument/2006/relationships/image" Target="../media/image36.jpeg"/><Relationship Id="rId28" Type="http://schemas.openxmlformats.org/officeDocument/2006/relationships/image" Target="../media/image33.png"/><Relationship Id="rId10" Type="http://schemas.openxmlformats.org/officeDocument/2006/relationships/oleObject" Target="../embeddings/oleObject14.bin"/><Relationship Id="rId19" Type="http://schemas.openxmlformats.org/officeDocument/2006/relationships/oleObject" Target="../embeddings/oleObject18.bin"/><Relationship Id="rId31" Type="http://schemas.openxmlformats.org/officeDocument/2006/relationships/image" Target="../media/image38.png"/><Relationship Id="rId4" Type="http://schemas.openxmlformats.org/officeDocument/2006/relationships/image" Target="../media/image25.png"/><Relationship Id="rId9" Type="http://schemas.openxmlformats.org/officeDocument/2006/relationships/hyperlink" Target="http://images.google.com.tr/imgres?imgurl=http://www.escolalliurex.es/binary/470/files172/images/Home/sofa.gif&amp;imgrefurl=http://www.escolalliurex.es/binary/470/files172/vocabulario/Homefurnitb.htm&amp;h=230&amp;w=481&amp;sz=6&amp;hl=tr&amp;start=1&amp;um=1&amp;usg=__iehhvRSqqUddNGTg44w4f2ngstM=&amp;tbnid=0KlEJfBQGC998M:&amp;tbnh=62&amp;tbnw=129&amp;prev=/images?q=%22sofa.gif%22&amp;um=1&amp;hl=tr&amp;rlz=1T4GGLR_enTR223TR224" TargetMode="External"/><Relationship Id="rId14" Type="http://schemas.openxmlformats.org/officeDocument/2006/relationships/image" Target="../media/image28.png"/><Relationship Id="rId22" Type="http://schemas.openxmlformats.org/officeDocument/2006/relationships/oleObject" Target="../embeddings/oleObject20.bin"/><Relationship Id="rId27" Type="http://schemas.openxmlformats.org/officeDocument/2006/relationships/oleObject" Target="../embeddings/oleObject22.bin"/><Relationship Id="rId30" Type="http://schemas.openxmlformats.org/officeDocument/2006/relationships/image" Target="../media/image34.png"/></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27.png"/><Relationship Id="rId18" Type="http://schemas.openxmlformats.org/officeDocument/2006/relationships/image" Target="../media/image29.png"/><Relationship Id="rId26" Type="http://schemas.openxmlformats.org/officeDocument/2006/relationships/image" Target="../media/image34.png"/><Relationship Id="rId3" Type="http://schemas.openxmlformats.org/officeDocument/2006/relationships/oleObject" Target="../embeddings/oleObject24.bin"/><Relationship Id="rId21" Type="http://schemas.openxmlformats.org/officeDocument/2006/relationships/oleObject" Target="../embeddings/oleObject31.bin"/><Relationship Id="rId7" Type="http://schemas.openxmlformats.org/officeDocument/2006/relationships/hyperlink" Target="http://images.google.com.tr/imgres?imgurl=http://www.eslkidstuff.com/images/chair.gif&amp;imgrefurl=http://www.eslkidstuff.com/Classroom_Objects.htm&amp;h=451&amp;w=363&amp;sz=15&amp;hl=tr&amp;start=2&amp;um=1&amp;usg=__IsaJ_hnAiBdmBUumIOfWI_BXcrg=&amp;tbnid=brz2I60aE7knPM:&amp;tbnh=127&amp;tbnw=102&amp;prev=/images?q=chair.gif&amp;um=1&amp;hl=tr&amp;rlz=1T4GGLR_enTR223TR224" TargetMode="External"/><Relationship Id="rId12" Type="http://schemas.openxmlformats.org/officeDocument/2006/relationships/oleObject" Target="../embeddings/oleObject27.bin"/><Relationship Id="rId17" Type="http://schemas.openxmlformats.org/officeDocument/2006/relationships/oleObject" Target="../embeddings/oleObject29.bin"/><Relationship Id="rId25" Type="http://schemas.openxmlformats.org/officeDocument/2006/relationships/oleObject" Target="../embeddings/oleObject34.bin"/><Relationship Id="rId2" Type="http://schemas.openxmlformats.org/officeDocument/2006/relationships/slideLayout" Target="../slideLayouts/slideLayout13.xml"/><Relationship Id="rId16" Type="http://schemas.openxmlformats.org/officeDocument/2006/relationships/image" Target="../media/image28.png"/><Relationship Id="rId20" Type="http://schemas.openxmlformats.org/officeDocument/2006/relationships/image" Target="../media/image30.png"/><Relationship Id="rId1" Type="http://schemas.openxmlformats.org/officeDocument/2006/relationships/vmlDrawing" Target="../drawings/vmlDrawing7.vml"/><Relationship Id="rId6" Type="http://schemas.openxmlformats.org/officeDocument/2006/relationships/image" Target="../media/image33.png"/><Relationship Id="rId11" Type="http://schemas.openxmlformats.org/officeDocument/2006/relationships/hyperlink" Target="http://images.google.com.tr/imgres?imgurl=http://www.escolalliurex.es/binary/470/files172/images/Home/sofa.gif&amp;imgrefurl=http://www.escolalliurex.es/binary/470/files172/vocabulario/Homefurnitb.htm&amp;h=230&amp;w=481&amp;sz=6&amp;hl=tr&amp;start=1&amp;um=1&amp;usg=__iehhvRSqqUddNGTg44w4f2ngstM=&amp;tbnid=0KlEJfBQGC998M:&amp;tbnh=62&amp;tbnw=129&amp;prev=/images?q=%22sofa.gif%22&amp;um=1&amp;hl=tr&amp;rlz=1T4GGLR_enTR223TR224" TargetMode="External"/><Relationship Id="rId24" Type="http://schemas.openxmlformats.org/officeDocument/2006/relationships/oleObject" Target="../embeddings/oleObject33.bin"/><Relationship Id="rId5" Type="http://schemas.openxmlformats.org/officeDocument/2006/relationships/oleObject" Target="../embeddings/oleObject25.bin"/><Relationship Id="rId15" Type="http://schemas.openxmlformats.org/officeDocument/2006/relationships/oleObject" Target="../embeddings/oleObject28.bin"/><Relationship Id="rId23" Type="http://schemas.openxmlformats.org/officeDocument/2006/relationships/oleObject" Target="../embeddings/oleObject32.bin"/><Relationship Id="rId10" Type="http://schemas.openxmlformats.org/officeDocument/2006/relationships/image" Target="../media/image12.jpeg"/><Relationship Id="rId19" Type="http://schemas.openxmlformats.org/officeDocument/2006/relationships/oleObject" Target="../embeddings/oleObject30.bin"/><Relationship Id="rId4" Type="http://schemas.openxmlformats.org/officeDocument/2006/relationships/image" Target="../media/image25.png"/><Relationship Id="rId9" Type="http://schemas.openxmlformats.org/officeDocument/2006/relationships/image" Target="../media/image26.png"/><Relationship Id="rId14" Type="http://schemas.openxmlformats.org/officeDocument/2006/relationships/image" Target="../media/image35.png"/><Relationship Id="rId22" Type="http://schemas.openxmlformats.org/officeDocument/2006/relationships/image" Target="../media/image31.png"/><Relationship Id="rId27"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oleObject" Target="../embeddings/oleObject38.bin"/><Relationship Id="rId18" Type="http://schemas.openxmlformats.org/officeDocument/2006/relationships/image" Target="../media/image34.png"/><Relationship Id="rId26" Type="http://schemas.openxmlformats.org/officeDocument/2006/relationships/image" Target="../media/image33.png"/><Relationship Id="rId3" Type="http://schemas.openxmlformats.org/officeDocument/2006/relationships/oleObject" Target="../embeddings/oleObject35.bin"/><Relationship Id="rId21" Type="http://schemas.openxmlformats.org/officeDocument/2006/relationships/oleObject" Target="../embeddings/oleObject42.bin"/><Relationship Id="rId7" Type="http://schemas.openxmlformats.org/officeDocument/2006/relationships/image" Target="../media/image26.png"/><Relationship Id="rId12" Type="http://schemas.openxmlformats.org/officeDocument/2006/relationships/image" Target="../media/image35.png"/><Relationship Id="rId17" Type="http://schemas.openxmlformats.org/officeDocument/2006/relationships/oleObject" Target="../embeddings/oleObject40.bin"/><Relationship Id="rId25" Type="http://schemas.openxmlformats.org/officeDocument/2006/relationships/oleObject" Target="../embeddings/oleObject45.bin"/><Relationship Id="rId2" Type="http://schemas.openxmlformats.org/officeDocument/2006/relationships/slideLayout" Target="../slideLayouts/slideLayout13.xml"/><Relationship Id="rId16" Type="http://schemas.openxmlformats.org/officeDocument/2006/relationships/image" Target="../media/image29.png"/><Relationship Id="rId20" Type="http://schemas.openxmlformats.org/officeDocument/2006/relationships/image" Target="../media/image30.png"/><Relationship Id="rId1" Type="http://schemas.openxmlformats.org/officeDocument/2006/relationships/vmlDrawing" Target="../drawings/vmlDrawing8.vml"/><Relationship Id="rId6" Type="http://schemas.openxmlformats.org/officeDocument/2006/relationships/oleObject" Target="../embeddings/oleObject36.bin"/><Relationship Id="rId11" Type="http://schemas.openxmlformats.org/officeDocument/2006/relationships/image" Target="../media/image27.png"/><Relationship Id="rId24" Type="http://schemas.openxmlformats.org/officeDocument/2006/relationships/oleObject" Target="../embeddings/oleObject44.bin"/><Relationship Id="rId5" Type="http://schemas.openxmlformats.org/officeDocument/2006/relationships/hyperlink" Target="http://images.google.com.tr/imgres?imgurl=http://www.eslkidstuff.com/images/chair.gif&amp;imgrefurl=http://www.eslkidstuff.com/Classroom_Objects.htm&amp;h=451&amp;w=363&amp;sz=15&amp;hl=tr&amp;start=2&amp;um=1&amp;usg=__IsaJ_hnAiBdmBUumIOfWI_BXcrg=&amp;tbnid=brz2I60aE7knPM:&amp;tbnh=127&amp;tbnw=102&amp;prev=/images?q=chair.gif&amp;um=1&amp;hl=tr&amp;rlz=1T4GGLR_enTR223TR224" TargetMode="External"/><Relationship Id="rId15" Type="http://schemas.openxmlformats.org/officeDocument/2006/relationships/oleObject" Target="../embeddings/oleObject39.bin"/><Relationship Id="rId23" Type="http://schemas.openxmlformats.org/officeDocument/2006/relationships/oleObject" Target="../embeddings/oleObject43.bin"/><Relationship Id="rId10" Type="http://schemas.openxmlformats.org/officeDocument/2006/relationships/oleObject" Target="../embeddings/oleObject37.bin"/><Relationship Id="rId19" Type="http://schemas.openxmlformats.org/officeDocument/2006/relationships/oleObject" Target="../embeddings/oleObject41.bin"/><Relationship Id="rId4" Type="http://schemas.openxmlformats.org/officeDocument/2006/relationships/image" Target="../media/image25.png"/><Relationship Id="rId9" Type="http://schemas.openxmlformats.org/officeDocument/2006/relationships/hyperlink" Target="http://images.google.com.tr/imgres?imgurl=http://www.escolalliurex.es/binary/470/files172/images/Home/sofa.gif&amp;imgrefurl=http://www.escolalliurex.es/binary/470/files172/vocabulario/Homefurnitb.htm&amp;h=230&amp;w=481&amp;sz=6&amp;hl=tr&amp;start=1&amp;um=1&amp;usg=__iehhvRSqqUddNGTg44w4f2ngstM=&amp;tbnid=0KlEJfBQGC998M:&amp;tbnh=62&amp;tbnw=129&amp;prev=/images?q=%22sofa.gif%22&amp;um=1&amp;hl=tr&amp;rlz=1T4GGLR_enTR223TR224" TargetMode="External"/><Relationship Id="rId14" Type="http://schemas.openxmlformats.org/officeDocument/2006/relationships/image" Target="../media/image28.png"/><Relationship Id="rId22" Type="http://schemas.openxmlformats.org/officeDocument/2006/relationships/image" Target="../media/image31.png"/><Relationship Id="rId27"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ünya gezegeninin uzaydan çekilmiş fotoğrafı">
            <a:extLst>
              <a:ext uri="{FF2B5EF4-FFF2-40B4-BE49-F238E27FC236}">
                <a16:creationId xmlns:a16="http://schemas.microsoft.com/office/drawing/2014/main" id="{4B4542E6-1DEF-432B-9E1D-E2B200F8AD1A}"/>
              </a:ext>
            </a:extLst>
          </p:cNvPr>
          <p:cNvPicPr>
            <a:picLocks noChangeAspect="1"/>
          </p:cNvPicPr>
          <p:nvPr/>
        </p:nvPicPr>
        <p:blipFill rotWithShape="1">
          <a:blip r:embed="rId2"/>
          <a:srcRect t="3101" b="10692"/>
          <a:stretch/>
        </p:blipFill>
        <p:spPr>
          <a:xfrm>
            <a:off x="20" y="0"/>
            <a:ext cx="12191980" cy="6857990"/>
          </a:xfrm>
          <a:prstGeom prst="rect">
            <a:avLst/>
          </a:prstGeom>
        </p:spPr>
      </p:pic>
      <p:sp>
        <p:nvSpPr>
          <p:cNvPr id="18" name="Graphic 1">
            <a:extLst>
              <a:ext uri="{FF2B5EF4-FFF2-40B4-BE49-F238E27FC236}">
                <a16:creationId xmlns:a16="http://schemas.microsoft.com/office/drawing/2014/main" id="{96C5B42E-2B67-4A58-B9AF-78E1338890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alpha val="30000"/>
            </a:schemeClr>
          </a:solidFill>
          <a:ln w="32707" cap="flat">
            <a:noFill/>
            <a:prstDash val="solid"/>
            <a:miter/>
          </a:ln>
          <a:effectLst>
            <a:outerShdw blurRad="50800" dist="50800" dir="2700000" algn="tl" rotWithShape="0">
              <a:prstClr val="black">
                <a:alpha val="25000"/>
              </a:prstClr>
            </a:outerShdw>
          </a:effectLst>
        </p:spPr>
        <p:txBody>
          <a:bodyPr rtlCol="0" anchor="ctr"/>
          <a:lstStyle/>
          <a:p>
            <a:endParaRPr lang="en-US" dirty="0"/>
          </a:p>
        </p:txBody>
      </p:sp>
      <p:sp>
        <p:nvSpPr>
          <p:cNvPr id="20" name="Graphic 1">
            <a:extLst>
              <a:ext uri="{FF2B5EF4-FFF2-40B4-BE49-F238E27FC236}">
                <a16:creationId xmlns:a16="http://schemas.microsoft.com/office/drawing/2014/main" id="{8C9B5468-C837-4FF5-A94F-03C1BD52F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969639" y="181595"/>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rgbClr val="A44DC3">
              <a:alpha val="40000"/>
            </a:srgbClr>
          </a:solidFill>
          <a:ln w="32707" cap="flat">
            <a:noFill/>
            <a:prstDash val="solid"/>
            <a:miter/>
          </a:ln>
          <a:effectLst/>
        </p:spPr>
        <p:txBody>
          <a:bodyPr rtlCol="0" anchor="ctr"/>
          <a:lstStyle/>
          <a:p>
            <a:endParaRPr lang="en-US" dirty="0"/>
          </a:p>
        </p:txBody>
      </p:sp>
      <p:sp>
        <p:nvSpPr>
          <p:cNvPr id="2" name="Başlık 1">
            <a:extLst>
              <a:ext uri="{FF2B5EF4-FFF2-40B4-BE49-F238E27FC236}">
                <a16:creationId xmlns:a16="http://schemas.microsoft.com/office/drawing/2014/main" id="{0DF42D60-E18A-0B4F-B59A-6A7CC0388549}"/>
              </a:ext>
            </a:extLst>
          </p:cNvPr>
          <p:cNvSpPr>
            <a:spLocks noGrp="1"/>
          </p:cNvSpPr>
          <p:nvPr>
            <p:ph type="ctrTitle"/>
          </p:nvPr>
        </p:nvSpPr>
        <p:spPr>
          <a:xfrm>
            <a:off x="2133600" y="1392594"/>
            <a:ext cx="7647709" cy="2213621"/>
          </a:xfrm>
        </p:spPr>
        <p:txBody>
          <a:bodyPr>
            <a:normAutofit/>
          </a:bodyPr>
          <a:lstStyle/>
          <a:p>
            <a:pPr algn="ctr"/>
            <a:r>
              <a:rPr lang="tr-TR" sz="3000" b="1" dirty="0"/>
              <a:t>NACE</a:t>
            </a:r>
            <a:br>
              <a:rPr lang="tr-TR" sz="3000" b="1" dirty="0"/>
            </a:br>
            <a:r>
              <a:rPr lang="tr-TR" sz="3000" b="1" dirty="0"/>
              <a:t> </a:t>
            </a:r>
            <a:br>
              <a:rPr lang="tr-TR" sz="3000" dirty="0"/>
            </a:br>
            <a:r>
              <a:rPr lang="tr-TR" sz="2400" dirty="0"/>
              <a:t>(</a:t>
            </a:r>
            <a:r>
              <a:rPr lang="tr-TR" sz="2400" b="1" dirty="0" err="1">
                <a:solidFill>
                  <a:srgbClr val="FFFF00"/>
                </a:solidFill>
              </a:rPr>
              <a:t>N</a:t>
            </a:r>
            <a:r>
              <a:rPr lang="tr-TR" sz="2400" dirty="0" err="1"/>
              <a:t>omenclature</a:t>
            </a:r>
            <a:r>
              <a:rPr lang="tr-TR" sz="2400" dirty="0"/>
              <a:t> </a:t>
            </a:r>
            <a:r>
              <a:rPr lang="tr-TR" sz="2400" dirty="0" err="1"/>
              <a:t>statistique</a:t>
            </a:r>
            <a:r>
              <a:rPr lang="tr-TR" sz="2400" dirty="0"/>
              <a:t> </a:t>
            </a:r>
            <a:r>
              <a:rPr lang="tr-TR" sz="2400" dirty="0" err="1"/>
              <a:t>des</a:t>
            </a:r>
            <a:r>
              <a:rPr lang="tr-TR" sz="2400" dirty="0"/>
              <a:t> </a:t>
            </a:r>
            <a:r>
              <a:rPr lang="tr-TR" sz="2400" b="1" dirty="0" err="1">
                <a:solidFill>
                  <a:srgbClr val="FFFF00"/>
                </a:solidFill>
              </a:rPr>
              <a:t>A</a:t>
            </a:r>
            <a:r>
              <a:rPr lang="tr-TR" sz="2400" dirty="0" err="1"/>
              <a:t>ctivités</a:t>
            </a:r>
            <a:r>
              <a:rPr lang="tr-TR" sz="2400" dirty="0"/>
              <a:t> </a:t>
            </a:r>
            <a:r>
              <a:rPr lang="tr-TR" sz="2400" dirty="0" err="1"/>
              <a:t>économiques</a:t>
            </a:r>
            <a:r>
              <a:rPr lang="tr-TR" sz="2400" dirty="0"/>
              <a:t> dans la </a:t>
            </a:r>
            <a:r>
              <a:rPr lang="tr-TR" sz="2400" b="1" dirty="0" err="1">
                <a:solidFill>
                  <a:srgbClr val="FFFF00"/>
                </a:solidFill>
              </a:rPr>
              <a:t>C</a:t>
            </a:r>
            <a:r>
              <a:rPr lang="tr-TR" sz="2400" dirty="0" err="1"/>
              <a:t>ommunauté</a:t>
            </a:r>
            <a:r>
              <a:rPr lang="tr-TR" sz="2400" dirty="0"/>
              <a:t> </a:t>
            </a:r>
            <a:r>
              <a:rPr lang="tr-TR" sz="2400" b="1" dirty="0" err="1">
                <a:solidFill>
                  <a:srgbClr val="FFFF00"/>
                </a:solidFill>
              </a:rPr>
              <a:t>E</a:t>
            </a:r>
            <a:r>
              <a:rPr lang="tr-TR" sz="2400" dirty="0" err="1"/>
              <a:t>uropéenne</a:t>
            </a:r>
            <a:r>
              <a:rPr lang="tr-TR" sz="2400" dirty="0"/>
              <a:t>)</a:t>
            </a:r>
            <a:endParaRPr lang="tr-TR" sz="3000" dirty="0"/>
          </a:p>
        </p:txBody>
      </p:sp>
      <p:sp>
        <p:nvSpPr>
          <p:cNvPr id="3" name="Alt Başlık 2">
            <a:extLst>
              <a:ext uri="{FF2B5EF4-FFF2-40B4-BE49-F238E27FC236}">
                <a16:creationId xmlns:a16="http://schemas.microsoft.com/office/drawing/2014/main" id="{0339C09C-4016-F34A-84D9-00E37F53CF38}"/>
              </a:ext>
            </a:extLst>
          </p:cNvPr>
          <p:cNvSpPr>
            <a:spLocks noGrp="1"/>
          </p:cNvSpPr>
          <p:nvPr>
            <p:ph type="subTitle" idx="1"/>
          </p:nvPr>
        </p:nvSpPr>
        <p:spPr>
          <a:xfrm>
            <a:off x="3878895" y="4817213"/>
            <a:ext cx="4431162" cy="1191873"/>
          </a:xfrm>
        </p:spPr>
        <p:txBody>
          <a:bodyPr>
            <a:normAutofit/>
          </a:bodyPr>
          <a:lstStyle/>
          <a:p>
            <a:pPr algn="ctr"/>
            <a:r>
              <a:rPr lang="tr-TR" sz="1600" dirty="0" err="1"/>
              <a:t>Dr.Öğr.üyesi</a:t>
            </a:r>
            <a:r>
              <a:rPr lang="tr-TR" sz="1600" dirty="0"/>
              <a:t> serpil aydın</a:t>
            </a:r>
          </a:p>
        </p:txBody>
      </p:sp>
    </p:spTree>
    <p:extLst>
      <p:ext uri="{BB962C8B-B14F-4D97-AF65-F5344CB8AC3E}">
        <p14:creationId xmlns:p14="http://schemas.microsoft.com/office/powerpoint/2010/main" val="177087101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6">
            <a:extLst>
              <a:ext uri="{FF2B5EF4-FFF2-40B4-BE49-F238E27FC236}">
                <a16:creationId xmlns:a16="http://schemas.microsoft.com/office/drawing/2014/main" id="{D8628CD4-C616-4AE5-93ED-5825EFB50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151479-028A-44AB-BBD0-BFBDDD090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444" y="507492"/>
            <a:ext cx="11183112" cy="5843016"/>
          </a:xfrm>
          <a:prstGeom prst="rect">
            <a:avLst/>
          </a:prstGeom>
          <a:solidFill>
            <a:srgbClr val="FFFFFF"/>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Resim 1">
            <a:extLst>
              <a:ext uri="{FF2B5EF4-FFF2-40B4-BE49-F238E27FC236}">
                <a16:creationId xmlns:a16="http://schemas.microsoft.com/office/drawing/2014/main" id="{BB98136B-80F4-C748-9F20-6DBBD8793CD2}"/>
              </a:ext>
            </a:extLst>
          </p:cNvPr>
          <p:cNvPicPr>
            <a:picLocks noChangeAspect="1"/>
          </p:cNvPicPr>
          <p:nvPr/>
        </p:nvPicPr>
        <p:blipFill rotWithShape="1">
          <a:blip r:embed="rId2"/>
          <a:srcRect t="7839" r="1" b="19440"/>
          <a:stretch/>
        </p:blipFill>
        <p:spPr>
          <a:xfrm>
            <a:off x="643467" y="643467"/>
            <a:ext cx="10905066" cy="5571066"/>
          </a:xfrm>
          <a:prstGeom prst="rect">
            <a:avLst/>
          </a:prstGeom>
        </p:spPr>
      </p:pic>
    </p:spTree>
    <p:extLst>
      <p:ext uri="{BB962C8B-B14F-4D97-AF65-F5344CB8AC3E}">
        <p14:creationId xmlns:p14="http://schemas.microsoft.com/office/powerpoint/2010/main" val="118830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13B7BB51-92B8-4089-8DAB-1202A4D1C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315111"/>
            <a:ext cx="3021543" cy="1435442"/>
          </a:xfrm>
          <a:custGeom>
            <a:avLst/>
            <a:gdLst/>
            <a:ahLst/>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useBgFill="1">
        <p:nvSpPr>
          <p:cNvPr id="18" name="Rectangle 1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A44DC3"/>
          </a:solidFill>
          <a:ln w="32707" cap="flat">
            <a:noFill/>
            <a:prstDash val="solid"/>
            <a:miter/>
          </a:ln>
        </p:spPr>
        <p:txBody>
          <a:bodyPr rtlCol="0" anchor="ctr"/>
          <a:lstStyle/>
          <a:p>
            <a:endParaRPr lang="en-US" dirty="0"/>
          </a:p>
        </p:txBody>
      </p:sp>
      <p:sp>
        <p:nvSpPr>
          <p:cNvPr id="4" name="Metin kutusu 3">
            <a:extLst>
              <a:ext uri="{FF2B5EF4-FFF2-40B4-BE49-F238E27FC236}">
                <a16:creationId xmlns:a16="http://schemas.microsoft.com/office/drawing/2014/main" id="{9593BFC5-6963-7044-A270-94AE5BDF8E8C}"/>
              </a:ext>
            </a:extLst>
          </p:cNvPr>
          <p:cNvSpPr txBox="1"/>
          <p:nvPr/>
        </p:nvSpPr>
        <p:spPr>
          <a:xfrm>
            <a:off x="838200" y="713312"/>
            <a:ext cx="3461084" cy="543137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i="1" dirty="0">
                <a:solidFill>
                  <a:srgbClr val="FFFFFF"/>
                </a:solidFill>
                <a:latin typeface="+mj-lt"/>
                <a:ea typeface="+mj-ea"/>
                <a:cs typeface="+mj-cs"/>
              </a:rPr>
              <a:t>ISIC </a:t>
            </a:r>
          </a:p>
        </p:txBody>
      </p:sp>
      <p:sp>
        <p:nvSpPr>
          <p:cNvPr id="3" name="Metin kutusu 2">
            <a:extLst>
              <a:ext uri="{FF2B5EF4-FFF2-40B4-BE49-F238E27FC236}">
                <a16:creationId xmlns:a16="http://schemas.microsoft.com/office/drawing/2014/main" id="{4A1EE9BA-0317-0E4F-93CC-67935668C09E}"/>
              </a:ext>
            </a:extLst>
          </p:cNvPr>
          <p:cNvSpPr txBox="1"/>
          <p:nvPr/>
        </p:nvSpPr>
        <p:spPr>
          <a:xfrm>
            <a:off x="6095999" y="713313"/>
            <a:ext cx="5257801" cy="5431376"/>
          </a:xfrm>
          <a:prstGeom prst="rect">
            <a:avLst/>
          </a:prstGeom>
        </p:spPr>
        <p:txBody>
          <a:bodyPr vert="horz" lIns="91440" tIns="45720" rIns="91440" bIns="45720" rtlCol="0" anchor="ctr">
            <a:normAutofit fontScale="85000" lnSpcReduction="20000"/>
          </a:bodyPr>
          <a:lstStyle/>
          <a:p>
            <a:pPr algn="just">
              <a:lnSpc>
                <a:spcPct val="150000"/>
              </a:lnSpc>
              <a:spcAft>
                <a:spcPts val="600"/>
              </a:spcAft>
            </a:pPr>
            <a:r>
              <a:rPr lang="en-US" sz="1600" b="0" i="0" u="none" strike="noStrike" dirty="0">
                <a:effectLst/>
              </a:rPr>
              <a:t>NACE Rev.1.1, ISIC Rev.3.1´in </a:t>
            </a:r>
            <a:r>
              <a:rPr lang="en-US" sz="1600" b="0" i="0" u="none" strike="noStrike" dirty="0" err="1">
                <a:effectLst/>
              </a:rPr>
              <a:t>basit</a:t>
            </a:r>
            <a:r>
              <a:rPr lang="en-US" sz="1600" b="0" i="0" u="none" strike="noStrike" dirty="0">
                <a:effectLst/>
              </a:rPr>
              <a:t> </a:t>
            </a:r>
            <a:r>
              <a:rPr lang="en-US" sz="1600" b="0" i="0" u="none" strike="noStrike" dirty="0" err="1">
                <a:effectLst/>
              </a:rPr>
              <a:t>bir</a:t>
            </a:r>
            <a:r>
              <a:rPr lang="en-US" sz="1600" b="0" i="0" u="none" strike="noStrike" dirty="0">
                <a:effectLst/>
              </a:rPr>
              <a:t> alt </a:t>
            </a:r>
            <a:r>
              <a:rPr lang="en-US" sz="1600" b="0" i="0" u="none" strike="noStrike" dirty="0" err="1">
                <a:effectLst/>
              </a:rPr>
              <a:t>bölümüdür</a:t>
            </a:r>
            <a:r>
              <a:rPr lang="en-US" sz="1600" b="0" i="0" u="none" strike="noStrike" dirty="0">
                <a:effectLst/>
              </a:rPr>
              <a:t>. ISIC Rev.3.1´in ilk </a:t>
            </a:r>
            <a:r>
              <a:rPr lang="en-US" sz="1600" b="0" i="0" u="none" strike="noStrike" dirty="0" err="1">
                <a:effectLst/>
              </a:rPr>
              <a:t>düzeyi</a:t>
            </a:r>
            <a:r>
              <a:rPr lang="en-US" sz="1600" b="0" i="0" u="none" strike="noStrike" dirty="0">
                <a:effectLst/>
              </a:rPr>
              <a:t> (</a:t>
            </a:r>
            <a:r>
              <a:rPr lang="en-US" sz="1600" b="0" i="0" u="none" strike="noStrike" dirty="0" err="1">
                <a:effectLst/>
              </a:rPr>
              <a:t>kısımlar</a:t>
            </a:r>
            <a:r>
              <a:rPr lang="en-US" sz="1600" b="0" i="0" u="none" strike="noStrike" dirty="0">
                <a:effectLst/>
              </a:rPr>
              <a:t>) </a:t>
            </a:r>
            <a:r>
              <a:rPr lang="en-US" sz="1600" b="0" i="0" u="none" strike="noStrike" dirty="0" err="1">
                <a:effectLst/>
              </a:rPr>
              <a:t>değiştirilmeksizin</a:t>
            </a:r>
            <a:r>
              <a:rPr lang="en-US" sz="1600" b="0" i="0" u="none" strike="noStrike" dirty="0">
                <a:effectLst/>
              </a:rPr>
              <a:t>, NACE Rev.1.1´e </a:t>
            </a:r>
            <a:r>
              <a:rPr lang="en-US" sz="1600" b="0" i="0" u="none" strike="noStrike" dirty="0" err="1">
                <a:effectLst/>
              </a:rPr>
              <a:t>alınmıştır</a:t>
            </a:r>
            <a:r>
              <a:rPr lang="en-US" sz="1600" b="0" i="0" u="none" strike="noStrike" dirty="0">
                <a:effectLst/>
              </a:rPr>
              <a:t>, </a:t>
            </a:r>
            <a:r>
              <a:rPr lang="en-US" sz="1600" b="0" i="0" u="none" strike="noStrike" dirty="0" err="1">
                <a:effectLst/>
              </a:rPr>
              <a:t>fakat</a:t>
            </a:r>
            <a:r>
              <a:rPr lang="en-US" sz="1600" b="0" i="0" u="none" strike="noStrike" dirty="0">
                <a:effectLst/>
              </a:rPr>
              <a:t> </a:t>
            </a:r>
            <a:r>
              <a:rPr lang="en-US" sz="1600" b="0" i="0" u="none" strike="noStrike" dirty="0" err="1">
                <a:effectLst/>
              </a:rPr>
              <a:t>bazı</a:t>
            </a:r>
            <a:r>
              <a:rPr lang="en-US" sz="1600" b="0" i="0" u="none" strike="noStrike" dirty="0">
                <a:effectLst/>
              </a:rPr>
              <a:t> </a:t>
            </a:r>
            <a:r>
              <a:rPr lang="en-US" sz="1600" b="0" i="0" u="none" strike="noStrike" dirty="0" err="1">
                <a:effectLst/>
              </a:rPr>
              <a:t>yerlerde</a:t>
            </a:r>
            <a:r>
              <a:rPr lang="en-US" sz="1600" b="0" i="0" u="none" strike="noStrike" dirty="0">
                <a:effectLst/>
              </a:rPr>
              <a:t> alt </a:t>
            </a:r>
            <a:r>
              <a:rPr lang="en-US" sz="1600" b="0" i="0" u="none" strike="noStrike" dirty="0" err="1">
                <a:effectLst/>
              </a:rPr>
              <a:t>kısımlara</a:t>
            </a:r>
            <a:r>
              <a:rPr lang="en-US" sz="1600" b="0" i="0" u="none" strike="noStrike" dirty="0">
                <a:effectLst/>
              </a:rPr>
              <a:t> </a:t>
            </a:r>
            <a:r>
              <a:rPr lang="en-US" sz="1600" b="0" i="0" u="none" strike="noStrike" dirty="0" err="1">
                <a:effectLst/>
              </a:rPr>
              <a:t>ayrılmıştır</a:t>
            </a:r>
            <a:r>
              <a:rPr lang="en-US" sz="1600" b="0" i="0" u="none" strike="noStrike" dirty="0">
                <a:effectLst/>
              </a:rPr>
              <a:t>. ISIC Rev.3.1´in </a:t>
            </a:r>
            <a:r>
              <a:rPr lang="en-US" sz="1600" b="0" i="0" u="none" strike="noStrike" dirty="0" err="1">
                <a:effectLst/>
              </a:rPr>
              <a:t>ikinci</a:t>
            </a:r>
            <a:r>
              <a:rPr lang="en-US" sz="1600" b="0" i="0" u="none" strike="noStrike" dirty="0">
                <a:effectLst/>
              </a:rPr>
              <a:t> </a:t>
            </a:r>
            <a:r>
              <a:rPr lang="en-US" sz="1600" b="0" i="0" u="none" strike="noStrike" dirty="0" err="1">
                <a:effectLst/>
              </a:rPr>
              <a:t>düzeyi</a:t>
            </a:r>
            <a:r>
              <a:rPr lang="en-US" sz="1600" b="0" i="0" u="none" strike="noStrike" dirty="0">
                <a:effectLst/>
              </a:rPr>
              <a:t> (</a:t>
            </a:r>
            <a:r>
              <a:rPr lang="en-US" sz="1600" b="0" i="0" u="none" strike="noStrike" dirty="0" err="1">
                <a:effectLst/>
              </a:rPr>
              <a:t>bölümler</a:t>
            </a:r>
            <a:r>
              <a:rPr lang="en-US" sz="1600" b="0" i="0" u="none" strike="noStrike" dirty="0">
                <a:effectLst/>
              </a:rPr>
              <a:t>) </a:t>
            </a:r>
            <a:r>
              <a:rPr lang="en-US" sz="1600" b="0" i="0" u="none" strike="noStrike" dirty="0" err="1">
                <a:effectLst/>
              </a:rPr>
              <a:t>değiştirilmeksizin</a:t>
            </a:r>
            <a:r>
              <a:rPr lang="en-US" sz="1600" b="0" i="0" u="none" strike="noStrike" dirty="0">
                <a:effectLst/>
              </a:rPr>
              <a:t>, NACE Rev.1.1´e </a:t>
            </a:r>
            <a:r>
              <a:rPr lang="en-US" sz="1600" b="0" i="0" u="none" strike="noStrike" dirty="0" err="1">
                <a:effectLst/>
              </a:rPr>
              <a:t>alınmıştır</a:t>
            </a:r>
            <a:r>
              <a:rPr lang="en-US" sz="1600" b="0" i="0" u="none" strike="noStrike" dirty="0">
                <a:effectLst/>
              </a:rPr>
              <a:t>. ISIC Rev.3.1´in </a:t>
            </a:r>
            <a:r>
              <a:rPr lang="en-US" sz="1600" b="0" i="0" u="none" strike="noStrike" dirty="0" err="1">
                <a:effectLst/>
              </a:rPr>
              <a:t>üçüncü</a:t>
            </a:r>
            <a:r>
              <a:rPr lang="en-US" sz="1600" b="0" i="0" u="none" strike="noStrike" dirty="0">
                <a:effectLst/>
              </a:rPr>
              <a:t> </a:t>
            </a:r>
            <a:r>
              <a:rPr lang="en-US" sz="1600" b="0" i="0" u="none" strike="noStrike" dirty="0" err="1">
                <a:effectLst/>
              </a:rPr>
              <a:t>ve</a:t>
            </a:r>
            <a:r>
              <a:rPr lang="en-US" sz="1600" b="0" i="0" u="none" strike="noStrike" dirty="0">
                <a:effectLst/>
              </a:rPr>
              <a:t> </a:t>
            </a:r>
            <a:r>
              <a:rPr lang="en-US" sz="1600" b="0" i="0" u="none" strike="noStrike" dirty="0" err="1">
                <a:effectLst/>
              </a:rPr>
              <a:t>dördüncü</a:t>
            </a:r>
            <a:r>
              <a:rPr lang="en-US" sz="1600" b="0" i="0" u="none" strike="noStrike" dirty="0">
                <a:effectLst/>
              </a:rPr>
              <a:t> </a:t>
            </a:r>
            <a:r>
              <a:rPr lang="en-US" sz="1600" b="0" i="0" u="none" strike="noStrike" dirty="0" err="1">
                <a:effectLst/>
              </a:rPr>
              <a:t>düzeyleri</a:t>
            </a:r>
            <a:r>
              <a:rPr lang="en-US" sz="1600" b="0" i="0" u="none" strike="noStrike" dirty="0">
                <a:effectLst/>
              </a:rPr>
              <a:t> (</a:t>
            </a:r>
            <a:r>
              <a:rPr lang="en-US" sz="1600" b="0" i="0" u="none" strike="noStrike" dirty="0" err="1">
                <a:effectLst/>
              </a:rPr>
              <a:t>gruplar</a:t>
            </a:r>
            <a:r>
              <a:rPr lang="en-US" sz="1600" b="0" i="0" u="none" strike="noStrike" dirty="0">
                <a:effectLst/>
              </a:rPr>
              <a:t> </a:t>
            </a:r>
            <a:r>
              <a:rPr lang="en-US" sz="1600" b="0" i="0" u="none" strike="noStrike" dirty="0" err="1">
                <a:effectLst/>
              </a:rPr>
              <a:t>ve</a:t>
            </a:r>
            <a:r>
              <a:rPr lang="en-US" sz="1600" b="0" i="0" u="none" strike="noStrike" dirty="0">
                <a:effectLst/>
              </a:rPr>
              <a:t> </a:t>
            </a:r>
            <a:r>
              <a:rPr lang="en-US" sz="1600" b="0" i="0" u="none" strike="noStrike" dirty="0" err="1">
                <a:effectLst/>
              </a:rPr>
              <a:t>sınıflar</a:t>
            </a:r>
            <a:r>
              <a:rPr lang="en-US" sz="1600" b="0" i="0" u="none" strike="noStrike" dirty="0">
                <a:effectLst/>
              </a:rPr>
              <a:t>), NACE Rev.1.1´de </a:t>
            </a:r>
            <a:r>
              <a:rPr lang="en-US" sz="1600" b="0" i="0" u="none" strike="noStrike" dirty="0" err="1">
                <a:effectLst/>
              </a:rPr>
              <a:t>Avrupa</a:t>
            </a:r>
            <a:r>
              <a:rPr lang="en-US" sz="1600" b="0" i="0" u="none" strike="noStrike" dirty="0">
                <a:effectLst/>
              </a:rPr>
              <a:t> </a:t>
            </a:r>
            <a:r>
              <a:rPr lang="en-US" sz="1600" b="0" i="0" u="none" strike="noStrike" dirty="0" err="1">
                <a:effectLst/>
              </a:rPr>
              <a:t>gereksinimlerine</a:t>
            </a:r>
            <a:r>
              <a:rPr lang="en-US" sz="1600" b="0" i="0" u="none" strike="noStrike" dirty="0">
                <a:effectLst/>
              </a:rPr>
              <a:t> </a:t>
            </a:r>
            <a:r>
              <a:rPr lang="en-US" sz="1600" b="0" i="0" u="none" strike="noStrike" dirty="0" err="1">
                <a:effectLst/>
              </a:rPr>
              <a:t>göre</a:t>
            </a:r>
            <a:r>
              <a:rPr lang="en-US" sz="1600" b="0" i="0" u="none" strike="noStrike" dirty="0">
                <a:effectLst/>
              </a:rPr>
              <a:t> </a:t>
            </a:r>
            <a:r>
              <a:rPr lang="en-US" sz="1600" b="0" i="0" u="none" strike="noStrike" dirty="0" err="1">
                <a:effectLst/>
              </a:rPr>
              <a:t>bölünmüştür</a:t>
            </a:r>
            <a:r>
              <a:rPr lang="en-US" sz="1600" b="0" i="0" u="none" strike="noStrike" dirty="0">
                <a:effectLst/>
              </a:rPr>
              <a:t>. </a:t>
            </a:r>
            <a:r>
              <a:rPr lang="en-US" sz="1600" b="0" i="0" u="none" strike="noStrike" dirty="0" err="1">
                <a:effectLst/>
              </a:rPr>
              <a:t>Fakat</a:t>
            </a:r>
            <a:r>
              <a:rPr lang="en-US" sz="1600" b="0" i="0" u="none" strike="noStrike" dirty="0">
                <a:effectLst/>
              </a:rPr>
              <a:t> NACE Rev.1.1´in </a:t>
            </a:r>
            <a:r>
              <a:rPr lang="en-US" sz="1600" b="0" i="0" u="none" strike="noStrike" dirty="0" err="1">
                <a:effectLst/>
              </a:rPr>
              <a:t>grup</a:t>
            </a:r>
            <a:r>
              <a:rPr lang="en-US" sz="1600" b="0" i="0" u="none" strike="noStrike" dirty="0">
                <a:effectLst/>
              </a:rPr>
              <a:t> </a:t>
            </a:r>
            <a:r>
              <a:rPr lang="en-US" sz="1600" b="0" i="0" u="none" strike="noStrike" dirty="0" err="1">
                <a:effectLst/>
              </a:rPr>
              <a:t>ve</a:t>
            </a:r>
            <a:r>
              <a:rPr lang="en-US" sz="1600" b="0" i="0" u="none" strike="noStrike" dirty="0">
                <a:effectLst/>
              </a:rPr>
              <a:t> </a:t>
            </a:r>
            <a:r>
              <a:rPr lang="en-US" sz="1600" b="0" i="0" u="none" strike="noStrike" dirty="0" err="1">
                <a:effectLst/>
              </a:rPr>
              <a:t>sınıfları</a:t>
            </a:r>
            <a:r>
              <a:rPr lang="en-US" sz="1600" b="0" i="0" u="none" strike="noStrike" dirty="0">
                <a:effectLst/>
              </a:rPr>
              <a:t> </a:t>
            </a:r>
            <a:r>
              <a:rPr lang="en-US" sz="1600" b="0" i="0" u="none" strike="noStrike" dirty="0" err="1">
                <a:effectLst/>
              </a:rPr>
              <a:t>türetilmiş</a:t>
            </a:r>
            <a:r>
              <a:rPr lang="en-US" sz="1600" b="0" i="0" u="none" strike="noStrike" dirty="0">
                <a:effectLst/>
              </a:rPr>
              <a:t> </a:t>
            </a:r>
            <a:r>
              <a:rPr lang="en-US" sz="1600" b="0" i="0" u="none" strike="noStrike" dirty="0" err="1">
                <a:effectLst/>
              </a:rPr>
              <a:t>oldukları</a:t>
            </a:r>
            <a:r>
              <a:rPr lang="en-US" sz="1600" b="0" i="0" u="none" strike="noStrike" dirty="0">
                <a:effectLst/>
              </a:rPr>
              <a:t> ISIC Rev.3.1´in </a:t>
            </a:r>
            <a:r>
              <a:rPr lang="en-US" sz="1600" b="0" i="0" u="none" strike="noStrike" dirty="0" err="1">
                <a:effectLst/>
              </a:rPr>
              <a:t>grup</a:t>
            </a:r>
            <a:r>
              <a:rPr lang="en-US" sz="1600" b="0" i="0" u="none" strike="noStrike" dirty="0">
                <a:effectLst/>
              </a:rPr>
              <a:t> </a:t>
            </a:r>
            <a:r>
              <a:rPr lang="en-US" sz="1600" b="0" i="0" u="none" strike="noStrike" dirty="0" err="1">
                <a:effectLst/>
              </a:rPr>
              <a:t>ve</a:t>
            </a:r>
            <a:r>
              <a:rPr lang="en-US" sz="1600" b="0" i="0" u="none" strike="noStrike" dirty="0">
                <a:effectLst/>
              </a:rPr>
              <a:t> </a:t>
            </a:r>
            <a:r>
              <a:rPr lang="en-US" sz="1600" b="0" i="0" u="none" strike="noStrike" dirty="0" err="1">
                <a:effectLst/>
              </a:rPr>
              <a:t>sınıflarıyla</a:t>
            </a:r>
            <a:r>
              <a:rPr lang="en-US" sz="1600" b="0" i="0" u="none" strike="noStrike" dirty="0">
                <a:effectLst/>
              </a:rPr>
              <a:t> </a:t>
            </a:r>
            <a:r>
              <a:rPr lang="en-US" sz="1600" b="0" i="0" u="none" strike="noStrike" dirty="0" err="1">
                <a:effectLst/>
              </a:rPr>
              <a:t>birleştirilebilir</a:t>
            </a:r>
            <a:r>
              <a:rPr lang="en-US" sz="1600" b="0" i="0" u="none" strike="noStrike" dirty="0">
                <a:effectLst/>
              </a:rPr>
              <a:t>. ISIC Rev.3.1 </a:t>
            </a:r>
            <a:r>
              <a:rPr lang="en-US" sz="1600" b="0" i="0" u="none" strike="noStrike" dirty="0" err="1">
                <a:effectLst/>
              </a:rPr>
              <a:t>ile</a:t>
            </a:r>
            <a:r>
              <a:rPr lang="en-US" sz="1600" b="0" i="0" u="none" strike="noStrike" dirty="0">
                <a:effectLst/>
              </a:rPr>
              <a:t> </a:t>
            </a:r>
            <a:r>
              <a:rPr lang="en-US" sz="1600" b="0" i="0" u="none" strike="noStrike" dirty="0" err="1">
                <a:effectLst/>
              </a:rPr>
              <a:t>karşılaştırıldığında</a:t>
            </a:r>
            <a:r>
              <a:rPr lang="en-US" sz="1600" b="0" i="0" u="none" strike="noStrike" dirty="0">
                <a:effectLst/>
              </a:rPr>
              <a:t>, NACE Rev.1.1´in </a:t>
            </a:r>
            <a:r>
              <a:rPr lang="en-US" sz="1600" b="0" i="0" u="none" strike="noStrike" dirty="0" err="1">
                <a:effectLst/>
              </a:rPr>
              <a:t>daha</a:t>
            </a:r>
            <a:r>
              <a:rPr lang="en-US" sz="1600" b="0" i="0" u="none" strike="noStrike" dirty="0">
                <a:effectLst/>
              </a:rPr>
              <a:t> </a:t>
            </a:r>
            <a:r>
              <a:rPr lang="en-US" sz="1600" b="0" i="0" u="none" strike="noStrike" dirty="0" err="1">
                <a:effectLst/>
              </a:rPr>
              <a:t>fazla</a:t>
            </a:r>
            <a:r>
              <a:rPr lang="en-US" sz="1600" b="0" i="0" u="none" strike="noStrike" dirty="0">
                <a:effectLst/>
              </a:rPr>
              <a:t> </a:t>
            </a:r>
            <a:r>
              <a:rPr lang="en-US" sz="1600" b="0" i="0" u="none" strike="noStrike" dirty="0" err="1">
                <a:effectLst/>
              </a:rPr>
              <a:t>bölümlere</a:t>
            </a:r>
            <a:r>
              <a:rPr lang="en-US" sz="1600" b="0" i="0" u="none" strike="noStrike" dirty="0">
                <a:effectLst/>
              </a:rPr>
              <a:t> </a:t>
            </a:r>
            <a:r>
              <a:rPr lang="en-US" sz="1600" b="0" i="0" u="none" strike="noStrike" dirty="0" err="1">
                <a:effectLst/>
              </a:rPr>
              <a:t>ayrılmış</a:t>
            </a:r>
            <a:r>
              <a:rPr lang="en-US" sz="1600" b="0" i="0" u="none" strike="noStrike" dirty="0">
                <a:effectLst/>
              </a:rPr>
              <a:t> </a:t>
            </a:r>
            <a:r>
              <a:rPr lang="en-US" sz="1600" b="0" i="0" u="none" strike="noStrike" dirty="0" err="1">
                <a:effectLst/>
              </a:rPr>
              <a:t>olmasının</a:t>
            </a:r>
            <a:r>
              <a:rPr lang="en-US" sz="1600" b="0" i="0" u="none" strike="noStrike" dirty="0">
                <a:effectLst/>
              </a:rPr>
              <a:t> </a:t>
            </a:r>
            <a:r>
              <a:rPr lang="en-US" sz="1600" b="0" i="0" u="none" strike="noStrike" dirty="0" err="1">
                <a:effectLst/>
              </a:rPr>
              <a:t>amacı</a:t>
            </a:r>
            <a:r>
              <a:rPr lang="en-US" sz="1600" b="0" i="0" u="none" strike="noStrike" dirty="0">
                <a:effectLst/>
              </a:rPr>
              <a:t> </a:t>
            </a:r>
            <a:r>
              <a:rPr lang="en-US" sz="1600" b="0" i="0" u="none" strike="noStrike" dirty="0" err="1">
                <a:effectLst/>
              </a:rPr>
              <a:t>Avrupa</a:t>
            </a:r>
            <a:r>
              <a:rPr lang="en-US" sz="1600" b="0" i="0" u="none" strike="noStrike" dirty="0">
                <a:effectLst/>
              </a:rPr>
              <a:t> </a:t>
            </a:r>
            <a:r>
              <a:rPr lang="en-US" sz="1600" b="0" i="0" u="none" strike="noStrike" dirty="0" err="1">
                <a:effectLst/>
              </a:rPr>
              <a:t>ekonomisinin</a:t>
            </a:r>
            <a:r>
              <a:rPr lang="en-US" sz="1600" b="0" i="0" u="none" strike="noStrike" dirty="0">
                <a:effectLst/>
              </a:rPr>
              <a:t> </a:t>
            </a:r>
            <a:r>
              <a:rPr lang="en-US" sz="1600" b="0" i="0" u="none" strike="noStrike" dirty="0" err="1">
                <a:effectLst/>
              </a:rPr>
              <a:t>yapısına</a:t>
            </a:r>
            <a:r>
              <a:rPr lang="en-US" sz="1600" b="0" i="0" u="none" strike="noStrike" dirty="0">
                <a:effectLst/>
              </a:rPr>
              <a:t> </a:t>
            </a:r>
            <a:r>
              <a:rPr lang="en-US" sz="1600" b="0" i="0" u="none" strike="noStrike" dirty="0" err="1">
                <a:effectLst/>
              </a:rPr>
              <a:t>daha</a:t>
            </a:r>
            <a:r>
              <a:rPr lang="en-US" sz="1600" b="0" i="0" u="none" strike="noStrike" dirty="0">
                <a:effectLst/>
              </a:rPr>
              <a:t> </a:t>
            </a:r>
            <a:r>
              <a:rPr lang="en-US" sz="1600" b="0" i="0" u="none" strike="noStrike" dirty="0" err="1">
                <a:effectLst/>
              </a:rPr>
              <a:t>uygun</a:t>
            </a:r>
            <a:r>
              <a:rPr lang="en-US" sz="1600" b="0" i="0" u="none" strike="noStrike" dirty="0">
                <a:effectLst/>
              </a:rPr>
              <a:t> </a:t>
            </a:r>
            <a:r>
              <a:rPr lang="en-US" sz="1600" b="0" i="0" u="none" strike="noStrike" dirty="0" err="1">
                <a:effectLst/>
              </a:rPr>
              <a:t>bir</a:t>
            </a:r>
            <a:r>
              <a:rPr lang="en-US" sz="1600" b="0" i="0" u="none" strike="noStrike" dirty="0">
                <a:effectLst/>
              </a:rPr>
              <a:t> </a:t>
            </a:r>
            <a:r>
              <a:rPr lang="en-US" sz="1600" b="0" i="0" u="none" strike="noStrike" dirty="0" err="1">
                <a:effectLst/>
              </a:rPr>
              <a:t>sınıflama</a:t>
            </a:r>
            <a:r>
              <a:rPr lang="en-US" sz="1600" b="0" i="0" u="none" strike="noStrike" dirty="0">
                <a:effectLst/>
              </a:rPr>
              <a:t> </a:t>
            </a:r>
            <a:r>
              <a:rPr lang="en-US" sz="1600" b="0" i="0" u="none" strike="noStrike" dirty="0" err="1">
                <a:effectLst/>
              </a:rPr>
              <a:t>elde</a:t>
            </a:r>
            <a:r>
              <a:rPr lang="en-US" sz="1600" b="0" i="0" u="none" strike="noStrike" dirty="0">
                <a:effectLst/>
              </a:rPr>
              <a:t> </a:t>
            </a:r>
            <a:r>
              <a:rPr lang="en-US" sz="1600" b="0" i="0" u="none" strike="noStrike" dirty="0" err="1">
                <a:effectLst/>
              </a:rPr>
              <a:t>etmektir</a:t>
            </a:r>
            <a:r>
              <a:rPr lang="en-US" sz="1600" b="0" i="0" u="none" strike="noStrike" dirty="0">
                <a:effectLst/>
              </a:rPr>
              <a:t>. ISIC Rev.3.1´in </a:t>
            </a:r>
            <a:r>
              <a:rPr lang="en-US" sz="1600" b="0" i="0" u="none" strike="noStrike" dirty="0" err="1">
                <a:effectLst/>
              </a:rPr>
              <a:t>grup</a:t>
            </a:r>
            <a:r>
              <a:rPr lang="en-US" sz="1600" b="0" i="0" u="none" strike="noStrike" dirty="0">
                <a:effectLst/>
              </a:rPr>
              <a:t> </a:t>
            </a:r>
            <a:r>
              <a:rPr lang="en-US" sz="1600" b="0" i="0" u="none" strike="noStrike" dirty="0" err="1">
                <a:effectLst/>
              </a:rPr>
              <a:t>ve</a:t>
            </a:r>
            <a:r>
              <a:rPr lang="en-US" sz="1600" b="0" i="0" u="none" strike="noStrike" dirty="0">
                <a:effectLst/>
              </a:rPr>
              <a:t> </a:t>
            </a:r>
            <a:r>
              <a:rPr lang="en-US" sz="1600" b="0" i="0" u="none" strike="noStrike" dirty="0" err="1">
                <a:effectLst/>
              </a:rPr>
              <a:t>sınıfları</a:t>
            </a:r>
            <a:r>
              <a:rPr lang="en-US" sz="1600" b="0" i="0" u="none" strike="noStrike" dirty="0">
                <a:effectLst/>
              </a:rPr>
              <a:t> NACE Rev.1.1 </a:t>
            </a:r>
            <a:r>
              <a:rPr lang="en-US" sz="1600" b="0" i="0" u="none" strike="noStrike" dirty="0" err="1">
                <a:effectLst/>
              </a:rPr>
              <a:t>için</a:t>
            </a:r>
            <a:r>
              <a:rPr lang="en-US" sz="1600" b="0" i="0" u="none" strike="noStrike" dirty="0">
                <a:effectLst/>
              </a:rPr>
              <a:t> </a:t>
            </a:r>
            <a:r>
              <a:rPr lang="en-US" sz="1600" b="0" i="0" u="none" strike="noStrike" dirty="0" err="1">
                <a:effectLst/>
              </a:rPr>
              <a:t>bölünmüş</a:t>
            </a:r>
            <a:r>
              <a:rPr lang="en-US" sz="1600" b="0" i="0" u="none" strike="noStrike" dirty="0">
                <a:effectLst/>
              </a:rPr>
              <a:t> </a:t>
            </a:r>
            <a:r>
              <a:rPr lang="en-US" sz="1600" b="0" i="0" u="none" strike="noStrike" dirty="0" err="1">
                <a:effectLst/>
              </a:rPr>
              <a:t>olduğundan</a:t>
            </a:r>
            <a:r>
              <a:rPr lang="en-US" sz="1600" b="0" i="0" u="none" strike="noStrike" dirty="0">
                <a:effectLst/>
              </a:rPr>
              <a:t>, NACE Rev.1.1´deki </a:t>
            </a:r>
            <a:r>
              <a:rPr lang="en-US" sz="1600" b="0" i="0" u="none" strike="noStrike" dirty="0" err="1">
                <a:effectLst/>
              </a:rPr>
              <a:t>ilgili</a:t>
            </a:r>
            <a:r>
              <a:rPr lang="en-US" sz="1600" b="0" i="0" u="none" strike="noStrike" dirty="0">
                <a:effectLst/>
              </a:rPr>
              <a:t> </a:t>
            </a:r>
            <a:r>
              <a:rPr lang="en-US" sz="1600" b="0" i="0" u="none" strike="noStrike" dirty="0" err="1">
                <a:effectLst/>
              </a:rPr>
              <a:t>elemanların</a:t>
            </a:r>
            <a:r>
              <a:rPr lang="en-US" sz="1600" b="0" i="0" u="none" strike="noStrike" dirty="0">
                <a:effectLst/>
              </a:rPr>
              <a:t> </a:t>
            </a:r>
            <a:r>
              <a:rPr lang="en-US" sz="1600" b="0" i="0" u="none" strike="noStrike" dirty="0" err="1">
                <a:effectLst/>
              </a:rPr>
              <a:t>bazıları</a:t>
            </a:r>
            <a:r>
              <a:rPr lang="en-US" sz="1600" b="0" i="0" u="none" strike="noStrike" dirty="0">
                <a:effectLst/>
              </a:rPr>
              <a:t> ISIC Rev.3.1´deki </a:t>
            </a:r>
            <a:r>
              <a:rPr lang="en-US" sz="1600" b="0" i="0" u="none" strike="noStrike" dirty="0" err="1">
                <a:effectLst/>
              </a:rPr>
              <a:t>ilgili</a:t>
            </a:r>
            <a:r>
              <a:rPr lang="en-US" sz="1600" b="0" i="0" u="none" strike="noStrike" dirty="0">
                <a:effectLst/>
              </a:rPr>
              <a:t> </a:t>
            </a:r>
            <a:r>
              <a:rPr lang="en-US" sz="1600" b="0" i="0" u="none" strike="noStrike" dirty="0" err="1">
                <a:effectLst/>
              </a:rPr>
              <a:t>numaralardan</a:t>
            </a:r>
            <a:r>
              <a:rPr lang="en-US" sz="1600" b="0" i="0" u="none" strike="noStrike" dirty="0">
                <a:effectLst/>
              </a:rPr>
              <a:t> </a:t>
            </a:r>
            <a:r>
              <a:rPr lang="en-US" sz="1600" b="0" i="0" u="none" strike="noStrike" dirty="0" err="1">
                <a:effectLst/>
              </a:rPr>
              <a:t>farklı</a:t>
            </a:r>
            <a:r>
              <a:rPr lang="en-US" sz="1600" b="0" i="0" u="none" strike="noStrike" dirty="0">
                <a:effectLst/>
              </a:rPr>
              <a:t> </a:t>
            </a:r>
            <a:r>
              <a:rPr lang="en-US" sz="1600" b="0" i="0" u="none" strike="noStrike" dirty="0" err="1">
                <a:effectLst/>
              </a:rPr>
              <a:t>olarak</a:t>
            </a:r>
            <a:r>
              <a:rPr lang="en-US" sz="1600" b="0" i="0" u="none" strike="noStrike" dirty="0">
                <a:effectLst/>
              </a:rPr>
              <a:t> </a:t>
            </a:r>
            <a:r>
              <a:rPr lang="en-US" sz="1600" b="0" i="0" u="none" strike="noStrike" dirty="0" err="1">
                <a:effectLst/>
              </a:rPr>
              <a:t>yeniden</a:t>
            </a:r>
            <a:r>
              <a:rPr lang="en-US" sz="1600" b="0" i="0" u="none" strike="noStrike" dirty="0">
                <a:effectLst/>
              </a:rPr>
              <a:t> </a:t>
            </a:r>
            <a:r>
              <a:rPr lang="en-US" sz="1600" b="0" i="0" u="none" strike="noStrike" dirty="0" err="1">
                <a:effectLst/>
              </a:rPr>
              <a:t>kodlanmak</a:t>
            </a:r>
            <a:r>
              <a:rPr lang="en-US" sz="1600" b="0" i="0" u="none" strike="noStrike" dirty="0">
                <a:effectLst/>
              </a:rPr>
              <a:t> </a:t>
            </a:r>
            <a:r>
              <a:rPr lang="en-US" sz="1600" b="0" i="0" u="none" strike="noStrike" dirty="0" err="1">
                <a:effectLst/>
              </a:rPr>
              <a:t>durumundaydı</a:t>
            </a:r>
            <a:r>
              <a:rPr lang="en-US" sz="1600" b="0" i="0" u="none" strike="noStrike" dirty="0">
                <a:effectLst/>
              </a:rPr>
              <a:t>. Bu </a:t>
            </a:r>
            <a:r>
              <a:rPr lang="en-US" sz="1600" b="0" i="0" u="none" strike="noStrike" dirty="0" err="1">
                <a:effectLst/>
              </a:rPr>
              <a:t>nedenle</a:t>
            </a:r>
            <a:r>
              <a:rPr lang="en-US" sz="1600" b="0" i="0" u="none" strike="noStrike" dirty="0">
                <a:effectLst/>
              </a:rPr>
              <a:t>, </a:t>
            </a:r>
            <a:r>
              <a:rPr lang="en-US" sz="1600" b="0" i="0" u="none" strike="noStrike" dirty="0" err="1">
                <a:effectLst/>
              </a:rPr>
              <a:t>gruplar</a:t>
            </a:r>
            <a:r>
              <a:rPr lang="en-US" sz="1600" b="0" i="0" u="none" strike="noStrike" dirty="0">
                <a:effectLst/>
              </a:rPr>
              <a:t> </a:t>
            </a:r>
            <a:r>
              <a:rPr lang="en-US" sz="1600" b="0" i="0" u="none" strike="noStrike" dirty="0" err="1">
                <a:effectLst/>
              </a:rPr>
              <a:t>ve</a:t>
            </a:r>
            <a:r>
              <a:rPr lang="en-US" sz="1600" b="0" i="0" u="none" strike="noStrike" dirty="0">
                <a:effectLst/>
              </a:rPr>
              <a:t> </a:t>
            </a:r>
            <a:r>
              <a:rPr lang="en-US" sz="1600" b="0" i="0" u="none" strike="noStrike" dirty="0" err="1">
                <a:effectLst/>
              </a:rPr>
              <a:t>sınıflar</a:t>
            </a:r>
            <a:r>
              <a:rPr lang="en-US" sz="1600" b="0" i="0" u="none" strike="noStrike" dirty="0">
                <a:effectLst/>
              </a:rPr>
              <a:t> </a:t>
            </a:r>
            <a:r>
              <a:rPr lang="en-US" sz="1600" b="0" i="0" u="none" strike="noStrike" dirty="0" err="1">
                <a:effectLst/>
              </a:rPr>
              <a:t>düzeyindeki</a:t>
            </a:r>
            <a:r>
              <a:rPr lang="en-US" sz="1600" b="0" i="0" u="none" strike="noStrike" dirty="0">
                <a:effectLst/>
              </a:rPr>
              <a:t> </a:t>
            </a:r>
            <a:r>
              <a:rPr lang="en-US" sz="1600" b="0" i="0" u="none" strike="noStrike" dirty="0" err="1">
                <a:effectLst/>
              </a:rPr>
              <a:t>tek</a:t>
            </a:r>
            <a:r>
              <a:rPr lang="en-US" sz="1600" b="0" i="0" u="none" strike="noStrike" dirty="0">
                <a:effectLst/>
              </a:rPr>
              <a:t> </a:t>
            </a:r>
            <a:r>
              <a:rPr lang="en-US" sz="1600" b="0" i="0" u="none" strike="noStrike" dirty="0" err="1">
                <a:effectLst/>
              </a:rPr>
              <a:t>bir</a:t>
            </a:r>
            <a:r>
              <a:rPr lang="en-US" sz="1600" b="0" i="0" u="none" strike="noStrike" dirty="0">
                <a:effectLst/>
              </a:rPr>
              <a:t> </a:t>
            </a:r>
            <a:r>
              <a:rPr lang="en-US" sz="1600" b="0" i="0" u="none" strike="noStrike" dirty="0" err="1">
                <a:effectLst/>
              </a:rPr>
              <a:t>faaliyet</a:t>
            </a:r>
            <a:r>
              <a:rPr lang="en-US" sz="1600" b="0" i="0" u="none" strike="noStrike" dirty="0">
                <a:effectLst/>
              </a:rPr>
              <a:t> NACE Rev.1.1´de, ISIC Rev.3.1´dekinden </a:t>
            </a:r>
            <a:r>
              <a:rPr lang="en-US" sz="1600" b="0" i="0" u="none" strike="noStrike" dirty="0" err="1">
                <a:effectLst/>
              </a:rPr>
              <a:t>farklı</a:t>
            </a:r>
            <a:r>
              <a:rPr lang="en-US" sz="1600" b="0" i="0" u="none" strike="noStrike" dirty="0">
                <a:effectLst/>
              </a:rPr>
              <a:t> </a:t>
            </a:r>
            <a:r>
              <a:rPr lang="en-US" sz="1600" b="0" i="0" u="none" strike="noStrike" dirty="0" err="1">
                <a:effectLst/>
              </a:rPr>
              <a:t>bir</a:t>
            </a:r>
            <a:r>
              <a:rPr lang="en-US" sz="1600" b="0" i="0" u="none" strike="noStrike" dirty="0">
                <a:effectLst/>
              </a:rPr>
              <a:t> </a:t>
            </a:r>
            <a:r>
              <a:rPr lang="en-US" sz="1600" b="0" i="0" u="none" strike="noStrike" dirty="0" err="1">
                <a:effectLst/>
              </a:rPr>
              <a:t>nümerik</a:t>
            </a:r>
            <a:r>
              <a:rPr lang="en-US" sz="1600" b="0" i="0" u="none" strike="noStrike" dirty="0">
                <a:effectLst/>
              </a:rPr>
              <a:t> </a:t>
            </a:r>
            <a:r>
              <a:rPr lang="en-US" sz="1600" b="0" i="0" u="none" strike="noStrike" dirty="0" err="1">
                <a:effectLst/>
              </a:rPr>
              <a:t>koda</a:t>
            </a:r>
            <a:r>
              <a:rPr lang="en-US" sz="1600" b="0" i="0" u="none" strike="noStrike" dirty="0">
                <a:effectLst/>
              </a:rPr>
              <a:t> </a:t>
            </a:r>
            <a:r>
              <a:rPr lang="en-US" sz="1600" b="0" i="0" u="none" strike="noStrike" dirty="0" err="1">
                <a:effectLst/>
              </a:rPr>
              <a:t>sahiptir</a:t>
            </a:r>
            <a:r>
              <a:rPr lang="en-US" sz="1600" b="0" i="0" u="none" strike="noStrike" dirty="0">
                <a:effectLst/>
              </a:rPr>
              <a:t>.</a:t>
            </a:r>
            <a:endParaRPr lang="en-US" sz="1600" dirty="0"/>
          </a:p>
        </p:txBody>
      </p:sp>
      <p:cxnSp>
        <p:nvCxnSpPr>
          <p:cNvPr id="7" name="Düz Ok Bağlayıcısı 6">
            <a:extLst>
              <a:ext uri="{FF2B5EF4-FFF2-40B4-BE49-F238E27FC236}">
                <a16:creationId xmlns:a16="http://schemas.microsoft.com/office/drawing/2014/main" id="{26950489-0439-054E-A1B7-C4BEBEA3648A}"/>
              </a:ext>
            </a:extLst>
          </p:cNvPr>
          <p:cNvCxnSpPr>
            <a:cxnSpLocks/>
          </p:cNvCxnSpPr>
          <p:nvPr/>
        </p:nvCxnSpPr>
        <p:spPr>
          <a:xfrm>
            <a:off x="2099732" y="3424382"/>
            <a:ext cx="684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EDF853D9-1447-8949-AF4D-8B55681CD191}"/>
              </a:ext>
            </a:extLst>
          </p:cNvPr>
          <p:cNvSpPr txBox="1"/>
          <p:nvPr/>
        </p:nvSpPr>
        <p:spPr>
          <a:xfrm>
            <a:off x="2844294" y="3162772"/>
            <a:ext cx="1200970" cy="523220"/>
          </a:xfrm>
          <a:prstGeom prst="rect">
            <a:avLst/>
          </a:prstGeom>
          <a:noFill/>
        </p:spPr>
        <p:txBody>
          <a:bodyPr wrap="none" rtlCol="0">
            <a:spAutoFit/>
          </a:bodyPr>
          <a:lstStyle/>
          <a:p>
            <a:r>
              <a:rPr lang="tr-TR" sz="2800" i="1" dirty="0">
                <a:solidFill>
                  <a:schemeClr val="bg1"/>
                </a:solidFill>
              </a:rPr>
              <a:t>NACE</a:t>
            </a:r>
          </a:p>
        </p:txBody>
      </p:sp>
    </p:spTree>
    <p:extLst>
      <p:ext uri="{BB962C8B-B14F-4D97-AF65-F5344CB8AC3E}">
        <p14:creationId xmlns:p14="http://schemas.microsoft.com/office/powerpoint/2010/main" val="653485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8717E5B-2C1D-4094-9D25-6FF6FBD92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070" y="1834243"/>
            <a:ext cx="3781618" cy="3189514"/>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rgbClr val="A44D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6A26D85B-0B30-ED4A-A53A-524E88EC0FAE}"/>
              </a:ext>
            </a:extLst>
          </p:cNvPr>
          <p:cNvSpPr>
            <a:spLocks noGrp="1"/>
          </p:cNvSpPr>
          <p:nvPr>
            <p:ph type="title"/>
          </p:nvPr>
        </p:nvSpPr>
        <p:spPr>
          <a:xfrm>
            <a:off x="960510" y="2785830"/>
            <a:ext cx="3010737" cy="1765613"/>
          </a:xfrm>
        </p:spPr>
        <p:txBody>
          <a:bodyPr>
            <a:normAutofit/>
          </a:bodyPr>
          <a:lstStyle/>
          <a:p>
            <a:pPr algn="ctr"/>
            <a:r>
              <a:rPr lang="tr-TR" sz="3200" b="1">
                <a:solidFill>
                  <a:srgbClr val="FFFFFF"/>
                </a:solidFill>
              </a:rPr>
              <a:t>Amacı:</a:t>
            </a:r>
          </a:p>
        </p:txBody>
      </p:sp>
      <p:sp>
        <p:nvSpPr>
          <p:cNvPr id="3" name="İçerik Yer Tutucusu 2">
            <a:extLst>
              <a:ext uri="{FF2B5EF4-FFF2-40B4-BE49-F238E27FC236}">
                <a16:creationId xmlns:a16="http://schemas.microsoft.com/office/drawing/2014/main" id="{B482B4C3-09DD-954C-82F6-4AE767C97502}"/>
              </a:ext>
            </a:extLst>
          </p:cNvPr>
          <p:cNvSpPr>
            <a:spLocks noGrp="1"/>
          </p:cNvSpPr>
          <p:nvPr>
            <p:ph idx="1"/>
          </p:nvPr>
        </p:nvSpPr>
        <p:spPr>
          <a:xfrm>
            <a:off x="5285014" y="964850"/>
            <a:ext cx="6068786" cy="4928300"/>
          </a:xfrm>
        </p:spPr>
        <p:txBody>
          <a:bodyPr anchor="ctr">
            <a:normAutofit/>
          </a:bodyPr>
          <a:lstStyle/>
          <a:p>
            <a:pPr marL="0" indent="0">
              <a:buNone/>
            </a:pPr>
            <a:r>
              <a:rPr lang="tr-TR" altLang="tr-TR" sz="2000" dirty="0">
                <a:latin typeface="Arial" panose="020B0604020202020204" pitchFamily="34" charset="0"/>
                <a:cs typeface="Arial" panose="020B0604020202020204" pitchFamily="34" charset="0"/>
              </a:rPr>
              <a:t>NACE, ekonomik istatistiklerdeki (üretim, istihdam, ulusal hesaplar vb.) ve diğer istatistiki alanlardaki ekonomik faaliyete göre istatistiki verilerin toplanması ve sunulması için bir çerçeve sağlamayı amaçlamıştır. </a:t>
            </a:r>
            <a:br>
              <a:rPr lang="tr-TR" altLang="tr-TR" sz="2000" dirty="0">
                <a:latin typeface="Arial" panose="020B0604020202020204" pitchFamily="34" charset="0"/>
                <a:cs typeface="Arial" panose="020B0604020202020204" pitchFamily="34" charset="0"/>
              </a:rPr>
            </a:br>
            <a:br>
              <a:rPr lang="tr-TR" altLang="tr-TR" sz="2000" dirty="0">
                <a:latin typeface="Arial" panose="020B0604020202020204" pitchFamily="34" charset="0"/>
                <a:cs typeface="Arial" panose="020B0604020202020204" pitchFamily="34" charset="0"/>
              </a:rPr>
            </a:br>
            <a:br>
              <a:rPr lang="tr-TR" altLang="tr-TR" sz="2000" dirty="0">
                <a:latin typeface="Arial" panose="020B0604020202020204" pitchFamily="34" charset="0"/>
                <a:cs typeface="Arial" panose="020B0604020202020204" pitchFamily="34" charset="0"/>
              </a:rPr>
            </a:br>
            <a:r>
              <a:rPr lang="tr-TR" altLang="tr-TR" sz="2000" b="1" dirty="0">
                <a:latin typeface="Arial" panose="020B0604020202020204" pitchFamily="34" charset="0"/>
                <a:cs typeface="Arial" panose="020B0604020202020204" pitchFamily="34" charset="0"/>
              </a:rPr>
              <a:t>NOT: </a:t>
            </a:r>
            <a:r>
              <a:rPr lang="tr-TR" altLang="tr-TR" sz="2000" dirty="0">
                <a:latin typeface="Arial" panose="020B0604020202020204" pitchFamily="34" charset="0"/>
                <a:cs typeface="Arial" panose="020B0604020202020204" pitchFamily="34" charset="0"/>
              </a:rPr>
              <a:t>NACE, AB tarafından kendi ihtiyaçlarına göre ISIC temel alınarak genişletildiğinden, </a:t>
            </a:r>
            <a:r>
              <a:rPr lang="tr-TR" altLang="tr-TR" sz="2000" dirty="0" err="1">
                <a:latin typeface="Arial" panose="020B0604020202020204" pitchFamily="34" charset="0"/>
                <a:cs typeface="Arial" panose="020B0604020202020204" pitchFamily="34" charset="0"/>
              </a:rPr>
              <a:t>NACE’ye</a:t>
            </a:r>
            <a:r>
              <a:rPr lang="tr-TR" altLang="tr-TR" sz="2000" dirty="0">
                <a:latin typeface="Arial" panose="020B0604020202020204" pitchFamily="34" charset="0"/>
                <a:cs typeface="Arial" panose="020B0604020202020204" pitchFamily="34" charset="0"/>
              </a:rPr>
              <a:t> göre üretilen istatistikler genel olarak dünya düzeyinde karşılaştırılabilir olmuştur.</a:t>
            </a:r>
            <a:br>
              <a:rPr lang="tr-TR" altLang="tr-TR" sz="2000" dirty="0">
                <a:latin typeface="Arial" panose="020B0604020202020204" pitchFamily="34" charset="0"/>
                <a:cs typeface="Arial" panose="020B0604020202020204" pitchFamily="34" charset="0"/>
              </a:rPr>
            </a:br>
            <a:endParaRPr lang="tr-TR" sz="2000" dirty="0"/>
          </a:p>
        </p:txBody>
      </p:sp>
    </p:spTree>
    <p:extLst>
      <p:ext uri="{BB962C8B-B14F-4D97-AF65-F5344CB8AC3E}">
        <p14:creationId xmlns:p14="http://schemas.microsoft.com/office/powerpoint/2010/main" val="1912894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6F0D93-67F5-5349-8F6F-DA8C72697BBF}"/>
              </a:ext>
            </a:extLst>
          </p:cNvPr>
          <p:cNvSpPr>
            <a:spLocks noGrp="1"/>
          </p:cNvSpPr>
          <p:nvPr>
            <p:ph type="title"/>
          </p:nvPr>
        </p:nvSpPr>
        <p:spPr/>
        <p:txBody>
          <a:bodyPr>
            <a:normAutofit/>
          </a:bodyPr>
          <a:lstStyle/>
          <a:p>
            <a:r>
              <a:rPr lang="tr-TR" altLang="tr-TR" sz="3200" dirty="0">
                <a:latin typeface="Arial" panose="020B0604020202020204" pitchFamily="34" charset="0"/>
                <a:cs typeface="Arial" panose="020B0604020202020204" pitchFamily="34" charset="0"/>
              </a:rPr>
              <a:t>KULLANILDIĞI TEMEL İSTATİSTİKİ UYGULAMALAR</a:t>
            </a:r>
            <a:endParaRPr lang="tr-TR" sz="3200" dirty="0"/>
          </a:p>
        </p:txBody>
      </p:sp>
      <p:graphicFrame>
        <p:nvGraphicFramePr>
          <p:cNvPr id="5" name="İçerik Yer Tutucusu 2">
            <a:extLst>
              <a:ext uri="{FF2B5EF4-FFF2-40B4-BE49-F238E27FC236}">
                <a16:creationId xmlns:a16="http://schemas.microsoft.com/office/drawing/2014/main" id="{D50BDD9A-E7CE-49E7-9681-141324421813}"/>
              </a:ext>
            </a:extLst>
          </p:cNvPr>
          <p:cNvGraphicFramePr>
            <a:graphicFrameLocks noGrp="1"/>
          </p:cNvGraphicFramePr>
          <p:nvPr>
            <p:ph idx="1"/>
          </p:nvPr>
        </p:nvGraphicFramePr>
        <p:xfrm>
          <a:off x="838200" y="2011680"/>
          <a:ext cx="10515600" cy="416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8204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8D2BEDD-0CD7-FC4E-A8E9-3A65BE3F6C8C}"/>
              </a:ext>
            </a:extLst>
          </p:cNvPr>
          <p:cNvSpPr txBox="1"/>
          <p:nvPr/>
        </p:nvSpPr>
        <p:spPr>
          <a:xfrm>
            <a:off x="706581" y="1485635"/>
            <a:ext cx="10778837" cy="4609403"/>
          </a:xfrm>
          <a:prstGeom prst="rect">
            <a:avLst/>
          </a:prstGeom>
          <a:noFill/>
        </p:spPr>
        <p:txBody>
          <a:bodyPr wrap="square">
            <a:spAutoFit/>
          </a:bodyPr>
          <a:lstStyle/>
          <a:p>
            <a:pPr algn="just">
              <a:lnSpc>
                <a:spcPct val="150000"/>
              </a:lnSpc>
            </a:pPr>
            <a:r>
              <a:rPr lang="tr-TR" b="1" i="0" u="sng" strike="noStrike" dirty="0" err="1">
                <a:solidFill>
                  <a:srgbClr val="000000"/>
                </a:solidFill>
                <a:effectLst/>
                <a:latin typeface="Tahoma" panose="020B0604030504040204" pitchFamily="34" charset="0"/>
              </a:rPr>
              <a:t>NACE´nin</a:t>
            </a:r>
            <a:r>
              <a:rPr lang="tr-TR" b="1" i="0" u="sng" strike="noStrike" dirty="0">
                <a:solidFill>
                  <a:srgbClr val="000000"/>
                </a:solidFill>
                <a:effectLst/>
                <a:latin typeface="Tahoma" panose="020B0604030504040204" pitchFamily="34" charset="0"/>
              </a:rPr>
              <a:t> bölüm ve gruplarının (sırasıyla iki ve üç </a:t>
            </a:r>
            <a:r>
              <a:rPr lang="tr-TR" b="1" i="0" u="sng" strike="noStrike" dirty="0" err="1">
                <a:solidFill>
                  <a:srgbClr val="000000"/>
                </a:solidFill>
                <a:effectLst/>
                <a:latin typeface="Tahoma" panose="020B0604030504040204" pitchFamily="34" charset="0"/>
              </a:rPr>
              <a:t>dijitlik</a:t>
            </a:r>
            <a:r>
              <a:rPr lang="tr-TR" b="1" i="0" u="sng" strike="noStrike" dirty="0">
                <a:solidFill>
                  <a:srgbClr val="000000"/>
                </a:solidFill>
                <a:effectLst/>
                <a:latin typeface="Tahoma" panose="020B0604030504040204" pitchFamily="34" charset="0"/>
              </a:rPr>
              <a:t> kategoriler) belirlenmesinde etken olan temel kriterler, </a:t>
            </a:r>
            <a:r>
              <a:rPr lang="tr-TR" b="0" i="0" u="none" strike="noStrike" dirty="0">
                <a:solidFill>
                  <a:srgbClr val="000000"/>
                </a:solidFill>
                <a:effectLst/>
                <a:latin typeface="Tahoma" panose="020B0604030504040204" pitchFamily="34" charset="0"/>
              </a:rPr>
              <a:t>bir ekonomide belli ilişkilerin ve birimlerin yapılarındaki benzerlik düzeylerini belirlemede etken olan üretim birimine ait faaliyetlerin nitelikleriyle ilişkilidir. </a:t>
            </a:r>
          </a:p>
          <a:p>
            <a:pPr algn="just">
              <a:lnSpc>
                <a:spcPct val="150000"/>
              </a:lnSpc>
            </a:pPr>
            <a:r>
              <a:rPr lang="tr-TR" b="0" i="0" u="none" strike="noStrike" dirty="0">
                <a:solidFill>
                  <a:srgbClr val="000000"/>
                </a:solidFill>
                <a:effectLst/>
                <a:latin typeface="Tahoma" panose="020B0604030504040204" pitchFamily="34" charset="0"/>
              </a:rPr>
              <a:t>Faaliyetlerin ana yönleri şunlardır:(i) Üretilen mal ve hizmetlerin karakteri (niteliği),(ii) Mal ve hizmetlerin yer aldığı kullanımlar ve (iii) Üretimin girdileri, süreci ve üretim teknolojisi. Bu kriterlere verilen ağırlıklar, bir kategoriden diğerine değişiklik göstermektedir. Bazı durumlarda, örneğin, gıda üretimi, tekstil, deri sanayi, makine ve teçhizat üretimi ve hizmet sanayi kategorilerinde kriterlerin birbirine çok yakın olmaması nedeniyle ağırlık belirleme önem taşımaz. Ara ürünlerde, en büyük ağırlık maddelerin (kalemlerin) fiziksel bileşimi ve üretim aşamasına verilir. Üretim süreci karmaşık olan mallarda, çoğunlukla maddelerin (kalemlerin) son kullanımına, üretim teknolojisi ve organizasyonuna malların fiziksel oluşumunun üstünde öncelik verilir.</a:t>
            </a:r>
            <a:endParaRPr lang="tr-TR" dirty="0"/>
          </a:p>
        </p:txBody>
      </p:sp>
    </p:spTree>
    <p:extLst>
      <p:ext uri="{BB962C8B-B14F-4D97-AF65-F5344CB8AC3E}">
        <p14:creationId xmlns:p14="http://schemas.microsoft.com/office/powerpoint/2010/main" val="7914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663A-0CE3-4AEE-B47E-FB68D9EB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86D2C09-2327-EB4E-A031-4A9AC798C669}"/>
              </a:ext>
            </a:extLst>
          </p:cNvPr>
          <p:cNvSpPr>
            <a:spLocks noGrp="1"/>
          </p:cNvSpPr>
          <p:nvPr>
            <p:ph type="title"/>
          </p:nvPr>
        </p:nvSpPr>
        <p:spPr>
          <a:xfrm>
            <a:off x="338667" y="262996"/>
            <a:ext cx="4607406" cy="1807305"/>
          </a:xfrm>
        </p:spPr>
        <p:txBody>
          <a:bodyPr>
            <a:normAutofit/>
          </a:bodyPr>
          <a:lstStyle/>
          <a:p>
            <a:r>
              <a:rPr lang="tr-TR" altLang="tr-TR" sz="2800" b="1" dirty="0">
                <a:solidFill>
                  <a:schemeClr val="accent1">
                    <a:lumMod val="50000"/>
                  </a:schemeClr>
                </a:solidFill>
                <a:latin typeface="Arial" panose="020B0604020202020204" pitchFamily="34" charset="0"/>
                <a:cs typeface="Arial" panose="020B0604020202020204" pitchFamily="34" charset="0"/>
              </a:rPr>
              <a:t>KAPSAMI VE SINIRLARI</a:t>
            </a:r>
            <a:endParaRPr lang="tr-TR" sz="2800" b="1" dirty="0">
              <a:solidFill>
                <a:schemeClr val="accent1">
                  <a:lumMod val="50000"/>
                </a:schemeClr>
              </a:solidFill>
            </a:endParaRPr>
          </a:p>
        </p:txBody>
      </p:sp>
      <p:sp>
        <p:nvSpPr>
          <p:cNvPr id="3" name="İçerik Yer Tutucusu 2">
            <a:extLst>
              <a:ext uri="{FF2B5EF4-FFF2-40B4-BE49-F238E27FC236}">
                <a16:creationId xmlns:a16="http://schemas.microsoft.com/office/drawing/2014/main" id="{611EAB8A-4420-F845-A775-CA72CAC8D78A}"/>
              </a:ext>
            </a:extLst>
          </p:cNvPr>
          <p:cNvSpPr>
            <a:spLocks noGrp="1"/>
          </p:cNvSpPr>
          <p:nvPr>
            <p:ph idx="1"/>
          </p:nvPr>
        </p:nvSpPr>
        <p:spPr>
          <a:xfrm>
            <a:off x="338667" y="2333297"/>
            <a:ext cx="4315630" cy="3843666"/>
          </a:xfrm>
        </p:spPr>
        <p:txBody>
          <a:bodyPr>
            <a:normAutofit/>
          </a:bodyPr>
          <a:lstStyle/>
          <a:p>
            <a:pPr marL="0" indent="0">
              <a:lnSpc>
                <a:spcPct val="90000"/>
              </a:lnSpc>
              <a:buNone/>
            </a:pPr>
            <a:r>
              <a:rPr lang="tr-TR" altLang="tr-TR" sz="1600" i="1" dirty="0">
                <a:latin typeface="Arial" panose="020B0604020202020204" pitchFamily="34" charset="0"/>
                <a:cs typeface="Arial" panose="020B0604020202020204" pitchFamily="34" charset="0"/>
              </a:rPr>
              <a:t>NACE, </a:t>
            </a:r>
            <a:br>
              <a:rPr lang="tr-TR" altLang="tr-TR" sz="1600" i="1" dirty="0">
                <a:latin typeface="Arial" panose="020B0604020202020204" pitchFamily="34" charset="0"/>
                <a:cs typeface="Arial" panose="020B0604020202020204" pitchFamily="34" charset="0"/>
              </a:rPr>
            </a:br>
            <a:br>
              <a:rPr lang="tr-TR" altLang="tr-TR" sz="1600" dirty="0">
                <a:latin typeface="Arial" panose="020B0604020202020204" pitchFamily="34" charset="0"/>
                <a:cs typeface="Arial" panose="020B0604020202020204" pitchFamily="34" charset="0"/>
              </a:rPr>
            </a:br>
            <a:r>
              <a:rPr lang="tr-TR" altLang="tr-TR" sz="1600" dirty="0">
                <a:latin typeface="Arial" panose="020B0604020202020204" pitchFamily="34" charset="0"/>
                <a:cs typeface="Arial" panose="020B0604020202020204" pitchFamily="34" charset="0"/>
              </a:rPr>
              <a:t>-birimlerin ortak girişim olup olmadığına, </a:t>
            </a:r>
            <a:br>
              <a:rPr lang="tr-TR" altLang="tr-TR" sz="1600" dirty="0">
                <a:latin typeface="Arial" panose="020B0604020202020204" pitchFamily="34" charset="0"/>
                <a:cs typeface="Arial" panose="020B0604020202020204" pitchFamily="34" charset="0"/>
              </a:rPr>
            </a:br>
            <a:r>
              <a:rPr lang="tr-TR" altLang="tr-TR" sz="1600" dirty="0">
                <a:latin typeface="Arial" panose="020B0604020202020204" pitchFamily="34" charset="0"/>
                <a:cs typeface="Arial" panose="020B0604020202020204" pitchFamily="34" charset="0"/>
              </a:rPr>
              <a:t>-sahipliğin devlet veya özel olup olmadığına, </a:t>
            </a:r>
            <a:br>
              <a:rPr lang="tr-TR" altLang="tr-TR" sz="1600" dirty="0">
                <a:latin typeface="Arial" panose="020B0604020202020204" pitchFamily="34" charset="0"/>
                <a:cs typeface="Arial" panose="020B0604020202020204" pitchFamily="34" charset="0"/>
              </a:rPr>
            </a:br>
            <a:r>
              <a:rPr lang="tr-TR" altLang="tr-TR" sz="1600" dirty="0">
                <a:latin typeface="Arial" panose="020B0604020202020204" pitchFamily="34" charset="0"/>
                <a:cs typeface="Arial" panose="020B0604020202020204" pitchFamily="34" charset="0"/>
              </a:rPr>
              <a:t>-ana girişimin yabancı varlık olup olmadığına </a:t>
            </a:r>
            <a:br>
              <a:rPr lang="tr-TR" altLang="tr-TR" sz="1600" dirty="0">
                <a:latin typeface="Arial" panose="020B0604020202020204" pitchFamily="34" charset="0"/>
                <a:cs typeface="Arial" panose="020B0604020202020204" pitchFamily="34" charset="0"/>
              </a:rPr>
            </a:br>
            <a:r>
              <a:rPr lang="tr-TR" altLang="tr-TR" sz="1600" dirty="0">
                <a:latin typeface="Arial" panose="020B0604020202020204" pitchFamily="34" charset="0"/>
                <a:cs typeface="Arial" panose="020B0604020202020204" pitchFamily="34" charset="0"/>
              </a:rPr>
              <a:t>-işyerinin birden fazla işletmeden oluşup </a:t>
            </a:r>
          </a:p>
          <a:p>
            <a:pPr marL="0" indent="0" algn="just">
              <a:lnSpc>
                <a:spcPct val="90000"/>
              </a:lnSpc>
              <a:buNone/>
            </a:pPr>
            <a:r>
              <a:rPr lang="tr-TR" altLang="tr-TR" sz="1600" dirty="0">
                <a:latin typeface="Arial" panose="020B0604020202020204" pitchFamily="34" charset="0"/>
                <a:cs typeface="Arial" panose="020B0604020202020204" pitchFamily="34" charset="0"/>
              </a:rPr>
              <a:t>oluşmadığına bakmaksızın, aynı ekonomik faaliyette bulunan birimleri aynı kategoride sınıflandırır. </a:t>
            </a:r>
            <a:br>
              <a:rPr lang="tr-TR" altLang="tr-TR" sz="1600" dirty="0">
                <a:latin typeface="Arial" panose="020B0604020202020204" pitchFamily="34" charset="0"/>
                <a:cs typeface="Arial" panose="020B0604020202020204" pitchFamily="34" charset="0"/>
              </a:rPr>
            </a:br>
            <a:endParaRPr lang="tr-TR" altLang="tr-TR" sz="1600" dirty="0">
              <a:latin typeface="Arial" panose="020B0604020202020204" pitchFamily="34" charset="0"/>
              <a:cs typeface="Arial" panose="020B0604020202020204" pitchFamily="34" charset="0"/>
            </a:endParaRPr>
          </a:p>
          <a:p>
            <a:pPr>
              <a:lnSpc>
                <a:spcPct val="90000"/>
              </a:lnSpc>
            </a:pPr>
            <a:r>
              <a:rPr lang="tr-TR" altLang="tr-TR" sz="1600" dirty="0">
                <a:latin typeface="Arial" panose="020B0604020202020204" pitchFamily="34" charset="0"/>
                <a:cs typeface="Arial" panose="020B0604020202020204" pitchFamily="34" charset="0"/>
              </a:rPr>
              <a:t>İmalat faaliyetlerinin geleneksel veya modern tekniklerle yapılması, NACE için bir ölçüt değildir. </a:t>
            </a:r>
            <a:br>
              <a:rPr lang="tr-TR" altLang="tr-TR" sz="1600" dirty="0">
                <a:latin typeface="Arial" panose="020B0604020202020204" pitchFamily="34" charset="0"/>
                <a:cs typeface="Arial" panose="020B0604020202020204" pitchFamily="34" charset="0"/>
              </a:rPr>
            </a:br>
            <a:endParaRPr lang="tr-TR" altLang="tr-TR" sz="1600" dirty="0">
              <a:latin typeface="Arial" panose="020B0604020202020204" pitchFamily="34" charset="0"/>
              <a:cs typeface="Arial" panose="020B0604020202020204" pitchFamily="34" charset="0"/>
            </a:endParaRPr>
          </a:p>
          <a:p>
            <a:pPr>
              <a:lnSpc>
                <a:spcPct val="90000"/>
              </a:lnSpc>
            </a:pPr>
            <a:endParaRPr lang="tr-TR" sz="1600" dirty="0"/>
          </a:p>
        </p:txBody>
      </p:sp>
      <p:pic>
        <p:nvPicPr>
          <p:cNvPr id="5" name="Picture 4" descr="Çarpıcı bir gökyüzünün altında yükseklere ulaşan modern gökdelenlerin aşağıdan görünümü">
            <a:extLst>
              <a:ext uri="{FF2B5EF4-FFF2-40B4-BE49-F238E27FC236}">
                <a16:creationId xmlns:a16="http://schemas.microsoft.com/office/drawing/2014/main" id="{83E8819D-52A2-4714-8FA7-D2B86572277B}"/>
              </a:ext>
            </a:extLst>
          </p:cNvPr>
          <p:cNvPicPr>
            <a:picLocks noChangeAspect="1"/>
          </p:cNvPicPr>
          <p:nvPr/>
        </p:nvPicPr>
        <p:blipFill rotWithShape="1">
          <a:blip r:embed="rId2"/>
          <a:srcRect l="5278" r="21991" b="-1"/>
          <a:stretch/>
        </p:blipFill>
        <p:spPr>
          <a:xfrm>
            <a:off x="4726728" y="10"/>
            <a:ext cx="7472381" cy="6857990"/>
          </a:xfrm>
          <a:custGeom>
            <a:avLst/>
            <a:gdLst/>
            <a:ahLst/>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p:spPr>
      </p:pic>
    </p:spTree>
    <p:extLst>
      <p:ext uri="{BB962C8B-B14F-4D97-AF65-F5344CB8AC3E}">
        <p14:creationId xmlns:p14="http://schemas.microsoft.com/office/powerpoint/2010/main" val="1302001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070" y="1780058"/>
            <a:ext cx="3781618" cy="289914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rgbClr val="A44D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İçerik Yer Tutucusu 2">
            <a:extLst>
              <a:ext uri="{FF2B5EF4-FFF2-40B4-BE49-F238E27FC236}">
                <a16:creationId xmlns:a16="http://schemas.microsoft.com/office/drawing/2014/main" id="{6DEBD21E-D741-414B-88D6-0F0578C7E2BA}"/>
              </a:ext>
            </a:extLst>
          </p:cNvPr>
          <p:cNvGraphicFramePr>
            <a:graphicFrameLocks noGrp="1"/>
          </p:cNvGraphicFramePr>
          <p:nvPr>
            <p:ph idx="1"/>
            <p:extLst>
              <p:ext uri="{D42A27DB-BD31-4B8C-83A1-F6EECF244321}">
                <p14:modId xmlns:p14="http://schemas.microsoft.com/office/powerpoint/2010/main" val="261760670"/>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7518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A44DC3"/>
          </a:solidFill>
          <a:ln w="32707" cap="flat">
            <a:noFill/>
            <a:prstDash val="solid"/>
            <a:miter/>
          </a:ln>
        </p:spPr>
        <p:txBody>
          <a:bodyPr rtlCol="0" anchor="ctr"/>
          <a:lstStyle/>
          <a:p>
            <a:endParaRPr lang="en-US" dirty="0"/>
          </a:p>
        </p:txBody>
      </p:sp>
      <p:sp>
        <p:nvSpPr>
          <p:cNvPr id="2" name="Başlık 1">
            <a:extLst>
              <a:ext uri="{FF2B5EF4-FFF2-40B4-BE49-F238E27FC236}">
                <a16:creationId xmlns:a16="http://schemas.microsoft.com/office/drawing/2014/main" id="{8EF58968-98CA-4144-B8A6-C719D9A59FD4}"/>
              </a:ext>
            </a:extLst>
          </p:cNvPr>
          <p:cNvSpPr>
            <a:spLocks noGrp="1"/>
          </p:cNvSpPr>
          <p:nvPr>
            <p:ph type="title"/>
          </p:nvPr>
        </p:nvSpPr>
        <p:spPr>
          <a:xfrm>
            <a:off x="838200" y="713312"/>
            <a:ext cx="3461084" cy="5431376"/>
          </a:xfrm>
        </p:spPr>
        <p:txBody>
          <a:bodyPr>
            <a:normAutofit/>
          </a:bodyPr>
          <a:lstStyle/>
          <a:p>
            <a:r>
              <a:rPr lang="tr-TR" b="1">
                <a:solidFill>
                  <a:srgbClr val="FFFFFF"/>
                </a:solidFill>
              </a:rPr>
              <a:t>NACE Rev.1.1</a:t>
            </a:r>
            <a:endParaRPr lang="tr-TR">
              <a:solidFill>
                <a:srgbClr val="FFFFFF"/>
              </a:solidFill>
            </a:endParaRPr>
          </a:p>
        </p:txBody>
      </p:sp>
      <p:sp>
        <p:nvSpPr>
          <p:cNvPr id="3" name="İçerik Yer Tutucusu 2">
            <a:extLst>
              <a:ext uri="{FF2B5EF4-FFF2-40B4-BE49-F238E27FC236}">
                <a16:creationId xmlns:a16="http://schemas.microsoft.com/office/drawing/2014/main" id="{AFB1CA05-AB13-3E4F-826E-A9F0AFBAEA75}"/>
              </a:ext>
            </a:extLst>
          </p:cNvPr>
          <p:cNvSpPr>
            <a:spLocks noGrp="1"/>
          </p:cNvSpPr>
          <p:nvPr>
            <p:ph idx="1"/>
          </p:nvPr>
        </p:nvSpPr>
        <p:spPr>
          <a:xfrm>
            <a:off x="6095999" y="713313"/>
            <a:ext cx="5257801" cy="5431376"/>
          </a:xfrm>
        </p:spPr>
        <p:txBody>
          <a:bodyPr anchor="ctr">
            <a:normAutofit fontScale="85000" lnSpcReduction="10000"/>
          </a:bodyPr>
          <a:lstStyle/>
          <a:p>
            <a:pPr marL="0" indent="0" algn="just">
              <a:lnSpc>
                <a:spcPct val="150000"/>
              </a:lnSpc>
              <a:buNone/>
            </a:pPr>
            <a:r>
              <a:rPr lang="tr-TR" sz="1700" dirty="0"/>
              <a:t>Ekonomik faaliyetlerin çeşitli istatistiki sınıflandırılmasında kullanılan NACE </a:t>
            </a:r>
            <a:r>
              <a:rPr lang="tr-TR" sz="1700" dirty="0" err="1"/>
              <a:t>Rev</a:t>
            </a:r>
            <a:r>
              <a:rPr lang="tr-TR" sz="1700" dirty="0"/>
              <a:t>. 1.1, Avrupa seviyesinde ISIC </a:t>
            </a:r>
            <a:r>
              <a:rPr lang="tr-TR" sz="1700" dirty="0" err="1"/>
              <a:t>Rev</a:t>
            </a:r>
            <a:r>
              <a:rPr lang="tr-TR" sz="1700" dirty="0"/>
              <a:t>. 3.1`e karşılık gelen ekonomik faaliyetler sınıflamasıdır. NACE </a:t>
            </a:r>
            <a:r>
              <a:rPr lang="tr-TR" sz="1700" dirty="0" err="1"/>
              <a:t>Rev</a:t>
            </a:r>
            <a:r>
              <a:rPr lang="tr-TR" sz="1700" dirty="0"/>
              <a:t>. 1.1, ISIC </a:t>
            </a:r>
            <a:r>
              <a:rPr lang="tr-TR" sz="1700" dirty="0" err="1"/>
              <a:t>Rev</a:t>
            </a:r>
            <a:r>
              <a:rPr lang="tr-TR" sz="1700" dirty="0"/>
              <a:t>. 3.1`den daha detaylı olmasına karşın, tamamıyla örtüşmektedir ve bu yüzden ISIC Rev.3`ün Avrupa kopyası olarak düşünülebilir. Ulusal ekonomik yapılar, oldukça değişiklik gösterdiğinden, NACE Rev.1.1`de tüm üye ülkelerde önemi olmayan ya da yapılmayan sanayi kolları da vardır. </a:t>
            </a:r>
          </a:p>
          <a:p>
            <a:pPr marL="0" indent="0" algn="just">
              <a:lnSpc>
                <a:spcPct val="150000"/>
              </a:lnSpc>
              <a:buNone/>
            </a:pPr>
            <a:endParaRPr lang="tr-TR" sz="1700" dirty="0"/>
          </a:p>
          <a:p>
            <a:pPr marL="0" indent="0" algn="just">
              <a:lnSpc>
                <a:spcPct val="150000"/>
              </a:lnSpc>
              <a:buNone/>
            </a:pPr>
            <a:r>
              <a:rPr lang="tr-TR" sz="1700" dirty="0"/>
              <a:t>NACE </a:t>
            </a:r>
            <a:r>
              <a:rPr lang="tr-TR" sz="1700" dirty="0" err="1"/>
              <a:t>Rev</a:t>
            </a:r>
            <a:r>
              <a:rPr lang="tr-TR" sz="1700" dirty="0"/>
              <a:t>. 1.1 Yönetmeliği, üye devletlerin ulusal amaçlar için NACE Rev.1.1`den türetilen bir ulusal versiyonu kullanmalarına izin vermektedir. Fakat bu tür ulusal versiyonların, NACE Rev.1.1 tarafından ortaya konan yapıya ve hiyerarşik çerçeveye uyması gerekir.</a:t>
            </a:r>
          </a:p>
          <a:p>
            <a:pPr algn="just">
              <a:lnSpc>
                <a:spcPct val="150000"/>
              </a:lnSpc>
            </a:pPr>
            <a:endParaRPr lang="tr-TR" sz="1700" dirty="0"/>
          </a:p>
        </p:txBody>
      </p:sp>
    </p:spTree>
    <p:extLst>
      <p:ext uri="{BB962C8B-B14F-4D97-AF65-F5344CB8AC3E}">
        <p14:creationId xmlns:p14="http://schemas.microsoft.com/office/powerpoint/2010/main" val="2212519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122350A-B866-2644-ADA2-D6DCA0B973A6}"/>
              </a:ext>
            </a:extLst>
          </p:cNvPr>
          <p:cNvSpPr>
            <a:spLocks noGrp="1"/>
          </p:cNvSpPr>
          <p:nvPr>
            <p:ph type="title"/>
          </p:nvPr>
        </p:nvSpPr>
        <p:spPr>
          <a:xfrm>
            <a:off x="6513788" y="365125"/>
            <a:ext cx="4840010" cy="1807305"/>
          </a:xfrm>
        </p:spPr>
        <p:txBody>
          <a:bodyPr vert="horz" lIns="91440" tIns="45720" rIns="91440" bIns="45720" rtlCol="0" anchor="ctr">
            <a:normAutofit/>
          </a:bodyPr>
          <a:lstStyle/>
          <a:p>
            <a:r>
              <a:rPr lang="en-US" altLang="tr-TR" b="1" i="1"/>
              <a:t>YAPISI VE KODLANIŞI</a:t>
            </a:r>
            <a:endParaRPr lang="en-US" b="1" i="1"/>
          </a:p>
        </p:txBody>
      </p:sp>
      <p:pic>
        <p:nvPicPr>
          <p:cNvPr id="15" name="Picture 14" descr="Metal üç taş oyunu parçaları">
            <a:extLst>
              <a:ext uri="{FF2B5EF4-FFF2-40B4-BE49-F238E27FC236}">
                <a16:creationId xmlns:a16="http://schemas.microsoft.com/office/drawing/2014/main" id="{C08AE732-BA07-4E03-9490-E1B36BC72430}"/>
              </a:ext>
            </a:extLst>
          </p:cNvPr>
          <p:cNvPicPr>
            <a:picLocks noChangeAspect="1"/>
          </p:cNvPicPr>
          <p:nvPr/>
        </p:nvPicPr>
        <p:blipFill rotWithShape="1">
          <a:blip r:embed="rId2"/>
          <a:srcRect l="9786" r="23322"/>
          <a:stretch/>
        </p:blipFill>
        <p:spPr>
          <a:xfrm>
            <a:off x="2" y="10"/>
            <a:ext cx="611656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12" name="Metin kutusu 11">
            <a:extLst>
              <a:ext uri="{FF2B5EF4-FFF2-40B4-BE49-F238E27FC236}">
                <a16:creationId xmlns:a16="http://schemas.microsoft.com/office/drawing/2014/main" id="{6B198DA5-A5BB-454E-AE49-2F0705C9B0EC}"/>
              </a:ext>
            </a:extLst>
          </p:cNvPr>
          <p:cNvSpPr txBox="1"/>
          <p:nvPr/>
        </p:nvSpPr>
        <p:spPr>
          <a:xfrm>
            <a:off x="5875508" y="2375811"/>
            <a:ext cx="6116569" cy="3843666"/>
          </a:xfrm>
          <a:prstGeom prst="rect">
            <a:avLst/>
          </a:prstGeom>
        </p:spPr>
        <p:txBody>
          <a:bodyPr vert="horz" lIns="91440" tIns="45720" rIns="91440" bIns="45720" rtlCol="0">
            <a:normAutofit fontScale="85000" lnSpcReduction="20000"/>
          </a:bodyPr>
          <a:lstStyle/>
          <a:p>
            <a:pPr>
              <a:lnSpc>
                <a:spcPct val="120000"/>
              </a:lnSpc>
              <a:spcAft>
                <a:spcPts val="600"/>
              </a:spcAft>
            </a:pPr>
            <a:r>
              <a:rPr lang="en-US" sz="1900" b="1" i="0" u="none" strike="noStrike" dirty="0" err="1">
                <a:solidFill>
                  <a:schemeClr val="tx2">
                    <a:lumMod val="50000"/>
                    <a:lumOff val="50000"/>
                  </a:schemeClr>
                </a:solidFill>
                <a:effectLst/>
              </a:rPr>
              <a:t>Seviye</a:t>
            </a:r>
            <a:r>
              <a:rPr lang="en-US" sz="1900" b="1" i="0" u="none" strike="noStrike" dirty="0">
                <a:solidFill>
                  <a:schemeClr val="tx2">
                    <a:lumMod val="50000"/>
                    <a:lumOff val="50000"/>
                  </a:schemeClr>
                </a:solidFill>
                <a:effectLst/>
              </a:rPr>
              <a:t> 1 : </a:t>
            </a:r>
            <a:r>
              <a:rPr lang="en-US" sz="1900" b="0" i="0" u="none" strike="noStrike" dirty="0">
                <a:effectLst/>
              </a:rPr>
              <a:t>17 </a:t>
            </a:r>
            <a:r>
              <a:rPr lang="en-US" sz="1900" b="0" i="0" u="none" strike="noStrike" dirty="0" err="1">
                <a:effectLst/>
              </a:rPr>
              <a:t>kısım</a:t>
            </a:r>
            <a:r>
              <a:rPr lang="en-US" sz="1900" b="0" i="0" u="none" strike="noStrike" dirty="0">
                <a:effectLst/>
              </a:rPr>
              <a:t>, </a:t>
            </a:r>
            <a:r>
              <a:rPr lang="en-US" sz="1900" b="0" i="0" u="none" strike="noStrike" dirty="0" err="1">
                <a:effectLst/>
              </a:rPr>
              <a:t>A`dan</a:t>
            </a:r>
            <a:r>
              <a:rPr lang="en-US" sz="1900" b="0" i="0" u="none" strike="noStrike" dirty="0">
                <a:effectLst/>
              </a:rPr>
              <a:t> </a:t>
            </a:r>
            <a:r>
              <a:rPr lang="en-US" sz="1900" b="0" i="0" u="none" strike="noStrike" dirty="0" err="1">
                <a:effectLst/>
              </a:rPr>
              <a:t>Q`ya</a:t>
            </a:r>
            <a:r>
              <a:rPr lang="en-US" sz="1900" b="0" i="0" u="none" strike="noStrike" dirty="0">
                <a:effectLst/>
              </a:rPr>
              <a:t> </a:t>
            </a:r>
            <a:r>
              <a:rPr lang="en-US" sz="1900" b="0" i="0" u="none" strike="noStrike" dirty="0" err="1">
                <a:effectLst/>
              </a:rPr>
              <a:t>kadar</a:t>
            </a:r>
            <a:r>
              <a:rPr lang="en-US" sz="1900" b="0" i="0" u="none" strike="noStrike" dirty="0">
                <a:effectLst/>
              </a:rPr>
              <a:t> </a:t>
            </a:r>
            <a:r>
              <a:rPr lang="en-US" sz="1900" b="0" i="0" u="none" strike="noStrike" dirty="0" err="1">
                <a:effectLst/>
              </a:rPr>
              <a:t>alfabetik</a:t>
            </a:r>
            <a:r>
              <a:rPr lang="en-US" sz="1900" b="0" i="0" u="none" strike="noStrike" dirty="0">
                <a:effectLst/>
              </a:rPr>
              <a:t> </a:t>
            </a:r>
            <a:r>
              <a:rPr lang="en-US" sz="1900" b="0" i="0" u="none" strike="noStrike" dirty="0" err="1">
                <a:effectLst/>
              </a:rPr>
              <a:t>harflerle</a:t>
            </a:r>
            <a:r>
              <a:rPr lang="en-US" sz="1900" b="0" i="0" u="none" strike="noStrike" dirty="0">
                <a:effectLst/>
              </a:rPr>
              <a:t> </a:t>
            </a:r>
            <a:r>
              <a:rPr lang="en-US" sz="1900" b="0" i="0" u="none" strike="noStrike" dirty="0" err="1">
                <a:effectLst/>
              </a:rPr>
              <a:t>tanımlanmıştır</a:t>
            </a:r>
            <a:r>
              <a:rPr lang="en-US" sz="1900" b="0" i="0" u="none" strike="noStrike" dirty="0">
                <a:effectLst/>
              </a:rPr>
              <a:t>; </a:t>
            </a:r>
          </a:p>
          <a:p>
            <a:pPr>
              <a:lnSpc>
                <a:spcPct val="120000"/>
              </a:lnSpc>
              <a:spcAft>
                <a:spcPts val="600"/>
              </a:spcAft>
            </a:pPr>
            <a:br>
              <a:rPr lang="en-US" sz="1900" dirty="0"/>
            </a:br>
            <a:r>
              <a:rPr lang="en-US" sz="1900" b="1" i="0" u="none" strike="noStrike" dirty="0" err="1">
                <a:solidFill>
                  <a:schemeClr val="tx2">
                    <a:lumMod val="50000"/>
                    <a:lumOff val="50000"/>
                  </a:schemeClr>
                </a:solidFill>
                <a:effectLst/>
              </a:rPr>
              <a:t>Seviye</a:t>
            </a:r>
            <a:r>
              <a:rPr lang="en-US" sz="1900" b="1" i="0" u="none" strike="noStrike" dirty="0">
                <a:solidFill>
                  <a:schemeClr val="tx2">
                    <a:lumMod val="50000"/>
                    <a:lumOff val="50000"/>
                  </a:schemeClr>
                </a:solidFill>
                <a:effectLst/>
              </a:rPr>
              <a:t> 2 : </a:t>
            </a:r>
            <a:r>
              <a:rPr lang="en-US" sz="1900" b="0" i="0" u="none" strike="noStrike" dirty="0">
                <a:effectLst/>
              </a:rPr>
              <a:t>31 alt - </a:t>
            </a:r>
            <a:r>
              <a:rPr lang="en-US" sz="1900" b="0" i="0" u="none" strike="noStrike" dirty="0" err="1">
                <a:effectLst/>
              </a:rPr>
              <a:t>kısım</a:t>
            </a:r>
            <a:r>
              <a:rPr lang="en-US" sz="1900" b="0" i="0" u="none" strike="noStrike" dirty="0">
                <a:effectLst/>
              </a:rPr>
              <a:t>, </a:t>
            </a:r>
            <a:r>
              <a:rPr lang="en-US" sz="1900" b="0" i="0" u="none" strike="noStrike" dirty="0" err="1">
                <a:effectLst/>
              </a:rPr>
              <a:t>iki</a:t>
            </a:r>
            <a:r>
              <a:rPr lang="en-US" sz="1900" b="0" i="0" u="none" strike="noStrike" dirty="0">
                <a:effectLst/>
              </a:rPr>
              <a:t> </a:t>
            </a:r>
            <a:r>
              <a:rPr lang="en-US" sz="1900" b="0" i="0" u="none" strike="noStrike" dirty="0" err="1">
                <a:effectLst/>
              </a:rPr>
              <a:t>karakterli</a:t>
            </a:r>
            <a:r>
              <a:rPr lang="en-US" sz="1900" b="0" i="0" u="none" strike="noStrike" dirty="0">
                <a:effectLst/>
              </a:rPr>
              <a:t> </a:t>
            </a:r>
            <a:r>
              <a:rPr lang="en-US" sz="1900" b="0" i="0" u="none" strike="noStrike" dirty="0" err="1">
                <a:effectLst/>
              </a:rPr>
              <a:t>alfabetik</a:t>
            </a:r>
            <a:r>
              <a:rPr lang="en-US" sz="1900" b="0" i="0" u="none" strike="noStrike" dirty="0">
                <a:effectLst/>
              </a:rPr>
              <a:t> </a:t>
            </a:r>
            <a:r>
              <a:rPr lang="en-US" sz="1900" b="0" i="0" u="none" strike="noStrike" dirty="0" err="1">
                <a:effectLst/>
              </a:rPr>
              <a:t>kodlarla</a:t>
            </a:r>
            <a:r>
              <a:rPr lang="en-US" sz="1900" b="0" i="0" u="none" strike="noStrike" dirty="0">
                <a:effectLst/>
              </a:rPr>
              <a:t> </a:t>
            </a:r>
            <a:r>
              <a:rPr lang="en-US" sz="1900" b="0" i="0" u="none" strike="noStrike" dirty="0" err="1">
                <a:effectLst/>
              </a:rPr>
              <a:t>tanımlanmıştır</a:t>
            </a:r>
            <a:r>
              <a:rPr lang="en-US" sz="1900" b="0" i="0" u="none" strike="noStrike" dirty="0">
                <a:effectLst/>
              </a:rPr>
              <a:t>; </a:t>
            </a:r>
          </a:p>
          <a:p>
            <a:pPr>
              <a:lnSpc>
                <a:spcPct val="120000"/>
              </a:lnSpc>
              <a:spcAft>
                <a:spcPts val="600"/>
              </a:spcAft>
            </a:pPr>
            <a:br>
              <a:rPr lang="en-US" sz="1900" dirty="0"/>
            </a:br>
            <a:r>
              <a:rPr lang="en-US" sz="1900" b="1" i="0" u="none" strike="noStrike" dirty="0" err="1">
                <a:solidFill>
                  <a:schemeClr val="tx2">
                    <a:lumMod val="50000"/>
                    <a:lumOff val="50000"/>
                  </a:schemeClr>
                </a:solidFill>
                <a:effectLst/>
              </a:rPr>
              <a:t>Seviye</a:t>
            </a:r>
            <a:r>
              <a:rPr lang="en-US" sz="1900" b="1" i="0" u="none" strike="noStrike" dirty="0">
                <a:solidFill>
                  <a:schemeClr val="tx2">
                    <a:lumMod val="50000"/>
                    <a:lumOff val="50000"/>
                  </a:schemeClr>
                </a:solidFill>
                <a:effectLst/>
              </a:rPr>
              <a:t> 3 : </a:t>
            </a:r>
            <a:r>
              <a:rPr lang="en-US" sz="1900" b="0" i="0" u="none" strike="noStrike" dirty="0">
                <a:effectLst/>
              </a:rPr>
              <a:t>62 </a:t>
            </a:r>
            <a:r>
              <a:rPr lang="en-US" sz="1900" b="0" i="0" u="none" strike="noStrike" dirty="0" err="1">
                <a:effectLst/>
              </a:rPr>
              <a:t>bölüm</a:t>
            </a:r>
            <a:r>
              <a:rPr lang="en-US" sz="1900" b="0" i="0" u="none" strike="noStrike" dirty="0">
                <a:effectLst/>
              </a:rPr>
              <a:t>, </a:t>
            </a:r>
            <a:r>
              <a:rPr lang="en-US" sz="1900" b="0" i="0" u="none" strike="noStrike" dirty="0" err="1">
                <a:effectLst/>
              </a:rPr>
              <a:t>iki</a:t>
            </a:r>
            <a:r>
              <a:rPr lang="en-US" sz="1900" b="0" i="0" u="none" strike="noStrike" dirty="0">
                <a:effectLst/>
              </a:rPr>
              <a:t> </a:t>
            </a:r>
            <a:r>
              <a:rPr lang="en-US" sz="1900" b="0" i="0" u="none" strike="noStrike" dirty="0" err="1">
                <a:effectLst/>
              </a:rPr>
              <a:t>haneli</a:t>
            </a:r>
            <a:r>
              <a:rPr lang="en-US" sz="1900" b="0" i="0" u="none" strike="noStrike" dirty="0">
                <a:effectLst/>
              </a:rPr>
              <a:t> </a:t>
            </a:r>
            <a:r>
              <a:rPr lang="en-US" sz="1900" b="0" i="0" u="none" strike="noStrike" dirty="0" err="1">
                <a:effectLst/>
              </a:rPr>
              <a:t>numerik</a:t>
            </a:r>
            <a:r>
              <a:rPr lang="en-US" sz="1900" b="0" i="0" u="none" strike="noStrike" dirty="0">
                <a:effectLst/>
              </a:rPr>
              <a:t> </a:t>
            </a:r>
            <a:r>
              <a:rPr lang="en-US" sz="1900" b="0" i="0" u="none" strike="noStrike" dirty="0" err="1">
                <a:effectLst/>
              </a:rPr>
              <a:t>kodlarla</a:t>
            </a:r>
            <a:r>
              <a:rPr lang="en-US" sz="1900" b="0" i="0" u="none" strike="noStrike" dirty="0">
                <a:effectLst/>
              </a:rPr>
              <a:t> </a:t>
            </a:r>
            <a:r>
              <a:rPr lang="en-US" sz="1900" b="0" i="0" u="none" strike="noStrike" dirty="0" err="1">
                <a:effectLst/>
              </a:rPr>
              <a:t>tanımlanmıştır</a:t>
            </a:r>
            <a:r>
              <a:rPr lang="en-US" sz="1900" b="0" i="0" u="none" strike="noStrike" dirty="0">
                <a:effectLst/>
              </a:rPr>
              <a:t> (01`den 99`a </a:t>
            </a:r>
            <a:r>
              <a:rPr lang="en-US" sz="1900" b="0" i="0" u="none" strike="noStrike" dirty="0" err="1">
                <a:effectLst/>
              </a:rPr>
              <a:t>kadar</a:t>
            </a:r>
            <a:r>
              <a:rPr lang="en-US" sz="1900" b="0" i="0" u="none" strike="noStrike" dirty="0">
                <a:effectLst/>
              </a:rPr>
              <a:t>); </a:t>
            </a:r>
          </a:p>
          <a:p>
            <a:pPr>
              <a:lnSpc>
                <a:spcPct val="120000"/>
              </a:lnSpc>
              <a:spcAft>
                <a:spcPts val="600"/>
              </a:spcAft>
            </a:pPr>
            <a:br>
              <a:rPr lang="en-US" sz="1900" dirty="0"/>
            </a:br>
            <a:r>
              <a:rPr lang="en-US" sz="1900" b="1" i="0" u="none" strike="noStrike" dirty="0" err="1">
                <a:solidFill>
                  <a:schemeClr val="tx2">
                    <a:lumMod val="50000"/>
                    <a:lumOff val="50000"/>
                  </a:schemeClr>
                </a:solidFill>
                <a:effectLst/>
              </a:rPr>
              <a:t>Seviye</a:t>
            </a:r>
            <a:r>
              <a:rPr lang="en-US" sz="1900" b="1" i="0" u="none" strike="noStrike" dirty="0">
                <a:solidFill>
                  <a:schemeClr val="tx2">
                    <a:lumMod val="50000"/>
                    <a:lumOff val="50000"/>
                  </a:schemeClr>
                </a:solidFill>
                <a:effectLst/>
              </a:rPr>
              <a:t> 4 : </a:t>
            </a:r>
            <a:r>
              <a:rPr lang="en-US" sz="1900" b="0" i="0" u="none" strike="noStrike" dirty="0">
                <a:effectLst/>
              </a:rPr>
              <a:t>224 </a:t>
            </a:r>
            <a:r>
              <a:rPr lang="en-US" sz="1900" b="0" i="0" u="none" strike="noStrike" dirty="0" err="1">
                <a:effectLst/>
              </a:rPr>
              <a:t>grup</a:t>
            </a:r>
            <a:r>
              <a:rPr lang="en-US" sz="1900" b="0" i="0" u="none" strike="noStrike" dirty="0">
                <a:effectLst/>
              </a:rPr>
              <a:t>, </a:t>
            </a:r>
            <a:r>
              <a:rPr lang="en-US" sz="1900" b="0" i="0" u="none" strike="noStrike" dirty="0" err="1">
                <a:effectLst/>
              </a:rPr>
              <a:t>üç</a:t>
            </a:r>
            <a:r>
              <a:rPr lang="en-US" sz="1900" b="0" i="0" u="none" strike="noStrike" dirty="0">
                <a:effectLst/>
              </a:rPr>
              <a:t> </a:t>
            </a:r>
            <a:r>
              <a:rPr lang="en-US" sz="1900" b="0" i="0" u="none" strike="noStrike" dirty="0" err="1">
                <a:effectLst/>
              </a:rPr>
              <a:t>haneli</a:t>
            </a:r>
            <a:r>
              <a:rPr lang="en-US" sz="1900" b="0" i="0" u="none" strike="noStrike" dirty="0">
                <a:effectLst/>
              </a:rPr>
              <a:t> </a:t>
            </a:r>
            <a:r>
              <a:rPr lang="en-US" sz="1900" b="0" i="0" u="none" strike="noStrike" dirty="0" err="1">
                <a:effectLst/>
              </a:rPr>
              <a:t>numerik</a:t>
            </a:r>
            <a:r>
              <a:rPr lang="en-US" sz="1900" b="0" i="0" u="none" strike="noStrike" dirty="0">
                <a:effectLst/>
              </a:rPr>
              <a:t> </a:t>
            </a:r>
            <a:r>
              <a:rPr lang="en-US" sz="1900" b="0" i="0" u="none" strike="noStrike" dirty="0" err="1">
                <a:effectLst/>
              </a:rPr>
              <a:t>kodlarla</a:t>
            </a:r>
            <a:r>
              <a:rPr lang="en-US" sz="1900" b="0" i="0" u="none" strike="noStrike" dirty="0">
                <a:effectLst/>
              </a:rPr>
              <a:t> </a:t>
            </a:r>
            <a:r>
              <a:rPr lang="en-US" sz="1900" b="0" i="0" u="none" strike="noStrike" dirty="0" err="1">
                <a:effectLst/>
              </a:rPr>
              <a:t>tanımlanmıştır</a:t>
            </a:r>
            <a:r>
              <a:rPr lang="en-US" sz="1900" b="0" i="0" u="none" strike="noStrike" dirty="0">
                <a:effectLst/>
              </a:rPr>
              <a:t> (01.1`den 99.0`a </a:t>
            </a:r>
            <a:r>
              <a:rPr lang="en-US" sz="1900" b="0" i="0" u="none" strike="noStrike" dirty="0" err="1">
                <a:effectLst/>
              </a:rPr>
              <a:t>kadar</a:t>
            </a:r>
            <a:r>
              <a:rPr lang="en-US" sz="1900" b="0" i="0" u="none" strike="noStrike" dirty="0">
                <a:effectLst/>
              </a:rPr>
              <a:t>); </a:t>
            </a:r>
          </a:p>
          <a:p>
            <a:pPr>
              <a:lnSpc>
                <a:spcPct val="120000"/>
              </a:lnSpc>
              <a:spcAft>
                <a:spcPts val="600"/>
              </a:spcAft>
            </a:pPr>
            <a:br>
              <a:rPr lang="en-US" sz="1900" dirty="0"/>
            </a:br>
            <a:r>
              <a:rPr lang="en-US" sz="1900" b="1" i="0" u="none" strike="noStrike" dirty="0" err="1">
                <a:solidFill>
                  <a:schemeClr val="tx2">
                    <a:lumMod val="50000"/>
                    <a:lumOff val="50000"/>
                  </a:schemeClr>
                </a:solidFill>
                <a:effectLst/>
              </a:rPr>
              <a:t>Seviye</a:t>
            </a:r>
            <a:r>
              <a:rPr lang="en-US" sz="1900" b="1" i="0" u="none" strike="noStrike" dirty="0">
                <a:solidFill>
                  <a:schemeClr val="tx2">
                    <a:lumMod val="50000"/>
                    <a:lumOff val="50000"/>
                  </a:schemeClr>
                </a:solidFill>
                <a:effectLst/>
              </a:rPr>
              <a:t> 5 : </a:t>
            </a:r>
            <a:r>
              <a:rPr lang="en-US" sz="1900" b="0" i="0" u="none" strike="noStrike" dirty="0">
                <a:effectLst/>
              </a:rPr>
              <a:t>514 </a:t>
            </a:r>
            <a:r>
              <a:rPr lang="en-US" sz="1900" b="0" i="0" u="none" strike="noStrike" dirty="0" err="1">
                <a:effectLst/>
              </a:rPr>
              <a:t>sınıf</a:t>
            </a:r>
            <a:r>
              <a:rPr lang="en-US" sz="1900" b="0" i="0" u="none" strike="noStrike" dirty="0">
                <a:effectLst/>
              </a:rPr>
              <a:t>, </a:t>
            </a:r>
            <a:r>
              <a:rPr lang="en-US" sz="1900" b="0" i="0" u="none" strike="noStrike" dirty="0" err="1">
                <a:effectLst/>
              </a:rPr>
              <a:t>dört</a:t>
            </a:r>
            <a:r>
              <a:rPr lang="en-US" sz="1900" b="0" i="0" u="none" strike="noStrike" dirty="0">
                <a:effectLst/>
              </a:rPr>
              <a:t> </a:t>
            </a:r>
            <a:r>
              <a:rPr lang="en-US" sz="1900" b="0" i="0" u="none" strike="noStrike" dirty="0" err="1">
                <a:effectLst/>
              </a:rPr>
              <a:t>haneli</a:t>
            </a:r>
            <a:r>
              <a:rPr lang="en-US" sz="1900" b="0" i="0" u="none" strike="noStrike" dirty="0">
                <a:effectLst/>
              </a:rPr>
              <a:t> </a:t>
            </a:r>
            <a:r>
              <a:rPr lang="en-US" sz="1900" b="0" i="0" u="none" strike="noStrike" dirty="0" err="1">
                <a:effectLst/>
              </a:rPr>
              <a:t>numerik</a:t>
            </a:r>
            <a:r>
              <a:rPr lang="en-US" sz="1900" b="0" i="0" u="none" strike="noStrike" dirty="0">
                <a:effectLst/>
              </a:rPr>
              <a:t> </a:t>
            </a:r>
            <a:r>
              <a:rPr lang="en-US" sz="1900" b="0" i="0" u="none" strike="noStrike" dirty="0" err="1">
                <a:effectLst/>
              </a:rPr>
              <a:t>kodlarla</a:t>
            </a:r>
            <a:r>
              <a:rPr lang="en-US" sz="1900" b="0" i="0" u="none" strike="noStrike" dirty="0">
                <a:effectLst/>
              </a:rPr>
              <a:t> </a:t>
            </a:r>
            <a:r>
              <a:rPr lang="en-US" sz="1900" b="0" i="0" u="none" strike="noStrike" dirty="0" err="1">
                <a:effectLst/>
              </a:rPr>
              <a:t>tanımlanmıştır</a:t>
            </a:r>
            <a:r>
              <a:rPr lang="en-US" sz="1900" b="0" i="0" u="none" strike="noStrike" dirty="0">
                <a:effectLst/>
              </a:rPr>
              <a:t> (01.11`den 99.00`a </a:t>
            </a:r>
            <a:r>
              <a:rPr lang="en-US" sz="1900" b="0" i="0" u="none" strike="noStrike" dirty="0" err="1">
                <a:effectLst/>
              </a:rPr>
              <a:t>kadar</a:t>
            </a:r>
            <a:r>
              <a:rPr lang="en-US" sz="1900" b="0" i="0" u="none" strike="noStrike" dirty="0">
                <a:effectLst/>
              </a:rPr>
              <a:t>).</a:t>
            </a:r>
            <a:endParaRPr lang="en-US" sz="1900" dirty="0"/>
          </a:p>
        </p:txBody>
      </p:sp>
    </p:spTree>
    <p:extLst>
      <p:ext uri="{BB962C8B-B14F-4D97-AF65-F5344CB8AC3E}">
        <p14:creationId xmlns:p14="http://schemas.microsoft.com/office/powerpoint/2010/main" val="1328007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43E7DC-5101-4E7C-ADB5-596311F53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D44801E-D426-4372-9129-ED47EE43C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1B8BCA7A-6464-4C53-A572-89B2B3C2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0976177 w 12192000"/>
              <a:gd name="connsiteY3" fmla="*/ 6858000 h 6858000"/>
              <a:gd name="connsiteX4" fmla="*/ 10997120 w 12192000"/>
              <a:gd name="connsiteY4" fmla="*/ 6851980 h 6858000"/>
              <a:gd name="connsiteX5" fmla="*/ 12094512 w 12192000"/>
              <a:gd name="connsiteY5" fmla="*/ 6315404 h 6858000"/>
              <a:gd name="connsiteX6" fmla="*/ 12191999 w 12192000"/>
              <a:gd name="connsiteY6" fmla="*/ 6239611 h 6858000"/>
              <a:gd name="connsiteX7" fmla="*/ 12191999 w 12192000"/>
              <a:gd name="connsiteY7" fmla="*/ 1104399 h 6858000"/>
              <a:gd name="connsiteX8" fmla="*/ 11979198 w 12192000"/>
              <a:gd name="connsiteY8" fmla="*/ 1051011 h 6858000"/>
              <a:gd name="connsiteX9" fmla="*/ 11742378 w 12192000"/>
              <a:gd name="connsiteY9" fmla="*/ 986227 h 6858000"/>
              <a:gd name="connsiteX10" fmla="*/ 12063968 w 12192000"/>
              <a:gd name="connsiteY10" fmla="*/ 729780 h 6858000"/>
              <a:gd name="connsiteX11" fmla="*/ 11572835 w 12192000"/>
              <a:gd name="connsiteY11" fmla="*/ 670151 h 6858000"/>
              <a:gd name="connsiteX12" fmla="*/ 11524844 w 12192000"/>
              <a:gd name="connsiteY12" fmla="*/ 671946 h 6858000"/>
              <a:gd name="connsiteX13" fmla="*/ 10560518 w 12192000"/>
              <a:gd name="connsiteY13" fmla="*/ 632492 h 6858000"/>
              <a:gd name="connsiteX14" fmla="*/ 9178169 w 12192000"/>
              <a:gd name="connsiteY14" fmla="*/ 501577 h 6858000"/>
              <a:gd name="connsiteX15" fmla="*/ 8033984 w 12192000"/>
              <a:gd name="connsiteY15" fmla="*/ 423121 h 6858000"/>
              <a:gd name="connsiteX16" fmla="*/ 6815795 w 12192000"/>
              <a:gd name="connsiteY16" fmla="*/ 270688 h 6858000"/>
              <a:gd name="connsiteX17" fmla="*/ 6757489 w 12192000"/>
              <a:gd name="connsiteY17" fmla="*/ 260880 h 6858000"/>
              <a:gd name="connsiteX18" fmla="*/ 6703217 w 12192000"/>
              <a:gd name="connsiteY18" fmla="*/ 290416 h 6858000"/>
              <a:gd name="connsiteX19" fmla="*/ 7005521 w 12192000"/>
              <a:gd name="connsiteY19" fmla="*/ 401154 h 6858000"/>
              <a:gd name="connsiteX20" fmla="*/ 6532779 w 12192000"/>
              <a:gd name="connsiteY20" fmla="*/ 342871 h 6858000"/>
              <a:gd name="connsiteX21" fmla="*/ 6524704 w 12192000"/>
              <a:gd name="connsiteY21" fmla="*/ 380529 h 6858000"/>
              <a:gd name="connsiteX22" fmla="*/ 7061587 w 12192000"/>
              <a:gd name="connsiteY22" fmla="*/ 523098 h 6858000"/>
              <a:gd name="connsiteX23" fmla="*/ 7013594 w 12192000"/>
              <a:gd name="connsiteY23" fmla="*/ 545070 h 6858000"/>
              <a:gd name="connsiteX24" fmla="*/ 6728335 w 12192000"/>
              <a:gd name="connsiteY24" fmla="*/ 489924 h 6858000"/>
              <a:gd name="connsiteX25" fmla="*/ 6670923 w 12192000"/>
              <a:gd name="connsiteY25" fmla="*/ 504270 h 6858000"/>
              <a:gd name="connsiteX26" fmla="*/ 6699180 w 12192000"/>
              <a:gd name="connsiteY26" fmla="*/ 571069 h 6858000"/>
              <a:gd name="connsiteX27" fmla="*/ 6822972 w 12192000"/>
              <a:gd name="connsiteY27" fmla="*/ 597073 h 6858000"/>
              <a:gd name="connsiteX28" fmla="*/ 7015839 w 12192000"/>
              <a:gd name="connsiteY28" fmla="*/ 753992 h 6858000"/>
              <a:gd name="connsiteX29" fmla="*/ 6723848 w 12192000"/>
              <a:gd name="connsiteY29" fmla="*/ 735160 h 6858000"/>
              <a:gd name="connsiteX30" fmla="*/ 6672268 w 12192000"/>
              <a:gd name="connsiteY30" fmla="*/ 773268 h 6858000"/>
              <a:gd name="connsiteX31" fmla="*/ 6652532 w 12192000"/>
              <a:gd name="connsiteY31" fmla="*/ 822585 h 6858000"/>
              <a:gd name="connsiteX32" fmla="*/ 6539505 w 12192000"/>
              <a:gd name="connsiteY32" fmla="*/ 863382 h 6858000"/>
              <a:gd name="connsiteX33" fmla="*/ 6717122 w 12192000"/>
              <a:gd name="connsiteY33" fmla="*/ 909114 h 6858000"/>
              <a:gd name="connsiteX34" fmla="*/ 6527397 w 12192000"/>
              <a:gd name="connsiteY34" fmla="*/ 909114 h 6858000"/>
              <a:gd name="connsiteX35" fmla="*/ 6309411 w 12192000"/>
              <a:gd name="connsiteY35" fmla="*/ 877731 h 6858000"/>
              <a:gd name="connsiteX36" fmla="*/ 6077077 w 12192000"/>
              <a:gd name="connsiteY36" fmla="*/ 887593 h 6858000"/>
              <a:gd name="connsiteX37" fmla="*/ 6076642 w 12192000"/>
              <a:gd name="connsiteY37" fmla="*/ 887537 h 6858000"/>
              <a:gd name="connsiteX38" fmla="*/ 6032390 w 12192000"/>
              <a:gd name="connsiteY38" fmla="*/ 898600 h 6858000"/>
              <a:gd name="connsiteX39" fmla="*/ 6008536 w 12192000"/>
              <a:gd name="connsiteY39" fmla="*/ 914503 h 6858000"/>
              <a:gd name="connsiteX40" fmla="*/ 5944926 w 12192000"/>
              <a:gd name="connsiteY40" fmla="*/ 922454 h 6858000"/>
              <a:gd name="connsiteX41" fmla="*/ 5929023 w 12192000"/>
              <a:gd name="connsiteY41" fmla="*/ 954259 h 6858000"/>
              <a:gd name="connsiteX42" fmla="*/ 5938641 w 12192000"/>
              <a:gd name="connsiteY42" fmla="*/ 983356 h 6858000"/>
              <a:gd name="connsiteX43" fmla="*/ 5941380 w 12192000"/>
              <a:gd name="connsiteY43" fmla="*/ 994243 h 6858000"/>
              <a:gd name="connsiteX44" fmla="*/ 6022639 w 12192000"/>
              <a:gd name="connsiteY44" fmla="*/ 1012399 h 6858000"/>
              <a:gd name="connsiteX45" fmla="*/ 6620687 w 12192000"/>
              <a:gd name="connsiteY45" fmla="*/ 1222947 h 6858000"/>
              <a:gd name="connsiteX46" fmla="*/ 6557895 w 12192000"/>
              <a:gd name="connsiteY46" fmla="*/ 1308577 h 6858000"/>
              <a:gd name="connsiteX47" fmla="*/ 6815348 w 12192000"/>
              <a:gd name="connsiteY47" fmla="*/ 1401831 h 6858000"/>
              <a:gd name="connsiteX48" fmla="*/ 6878591 w 12192000"/>
              <a:gd name="connsiteY48" fmla="*/ 1494187 h 6858000"/>
              <a:gd name="connsiteX49" fmla="*/ 6799202 w 12192000"/>
              <a:gd name="connsiteY49" fmla="*/ 1486118 h 6858000"/>
              <a:gd name="connsiteX50" fmla="*/ 6731027 w 12192000"/>
              <a:gd name="connsiteY50" fmla="*/ 1503602 h 6858000"/>
              <a:gd name="connsiteX51" fmla="*/ 6759282 w 12192000"/>
              <a:gd name="connsiteY51" fmla="*/ 1621067 h 6858000"/>
              <a:gd name="connsiteX52" fmla="*/ 7123035 w 12192000"/>
              <a:gd name="connsiteY52" fmla="*/ 1772603 h 6858000"/>
              <a:gd name="connsiteX53" fmla="*/ 7155777 w 12192000"/>
              <a:gd name="connsiteY53" fmla="*/ 1821919 h 6858000"/>
              <a:gd name="connsiteX54" fmla="*/ 7112270 w 12192000"/>
              <a:gd name="connsiteY54" fmla="*/ 1856890 h 6858000"/>
              <a:gd name="connsiteX55" fmla="*/ 6994755 w 12192000"/>
              <a:gd name="connsiteY55" fmla="*/ 1874821 h 6858000"/>
              <a:gd name="connsiteX56" fmla="*/ 7159364 w 12192000"/>
              <a:gd name="connsiteY56" fmla="*/ 2042948 h 6858000"/>
              <a:gd name="connsiteX57" fmla="*/ 7219467 w 12192000"/>
              <a:gd name="connsiteY57" fmla="*/ 2089573 h 6858000"/>
              <a:gd name="connsiteX58" fmla="*/ 7322179 w 12192000"/>
              <a:gd name="connsiteY58" fmla="*/ 2161756 h 6858000"/>
              <a:gd name="connsiteX59" fmla="*/ 7323974 w 12192000"/>
              <a:gd name="connsiteY59" fmla="*/ 2183724 h 6858000"/>
              <a:gd name="connsiteX60" fmla="*/ 7184034 w 12192000"/>
              <a:gd name="connsiteY60" fmla="*/ 2261285 h 6858000"/>
              <a:gd name="connsiteX61" fmla="*/ 6931516 w 12192000"/>
              <a:gd name="connsiteY61" fmla="*/ 2240212 h 6858000"/>
              <a:gd name="connsiteX62" fmla="*/ 7304686 w 12192000"/>
              <a:gd name="connsiteY62" fmla="*/ 2355883 h 6858000"/>
              <a:gd name="connsiteX63" fmla="*/ 6096813 w 12192000"/>
              <a:gd name="connsiteY63" fmla="*/ 2080160 h 6858000"/>
              <a:gd name="connsiteX64" fmla="*/ 6173959 w 12192000"/>
              <a:gd name="connsiteY64" fmla="*/ 2152340 h 6858000"/>
              <a:gd name="connsiteX65" fmla="*/ 6596469 w 12192000"/>
              <a:gd name="connsiteY65" fmla="*/ 2342432 h 6858000"/>
              <a:gd name="connsiteX66" fmla="*/ 6716224 w 12192000"/>
              <a:gd name="connsiteY66" fmla="*/ 2461690 h 6858000"/>
              <a:gd name="connsiteX67" fmla="*/ 6841810 w 12192000"/>
              <a:gd name="connsiteY67" fmla="*/ 2527594 h 6858000"/>
              <a:gd name="connsiteX68" fmla="*/ 7018080 w 12192000"/>
              <a:gd name="connsiteY68" fmla="*/ 2526249 h 6858000"/>
              <a:gd name="connsiteX69" fmla="*/ 7143217 w 12192000"/>
              <a:gd name="connsiteY69" fmla="*/ 2627573 h 6858000"/>
              <a:gd name="connsiteX70" fmla="*/ 7012697 w 12192000"/>
              <a:gd name="connsiteY70" fmla="*/ 2649094 h 6858000"/>
              <a:gd name="connsiteX71" fmla="*/ 6859752 w 12192000"/>
              <a:gd name="connsiteY71" fmla="*/ 2632505 h 6858000"/>
              <a:gd name="connsiteX72" fmla="*/ 6529636 w 12192000"/>
              <a:gd name="connsiteY72" fmla="*/ 2637883 h 6858000"/>
              <a:gd name="connsiteX73" fmla="*/ 6340360 w 12192000"/>
              <a:gd name="connsiteY73" fmla="*/ 2657610 h 6858000"/>
              <a:gd name="connsiteX74" fmla="*/ 5905294 w 12192000"/>
              <a:gd name="connsiteY74" fmla="*/ 2623984 h 6858000"/>
              <a:gd name="connsiteX75" fmla="*/ 5930860 w 12192000"/>
              <a:gd name="connsiteY75" fmla="*/ 2710066 h 6858000"/>
              <a:gd name="connsiteX76" fmla="*/ 5914710 w 12192000"/>
              <a:gd name="connsiteY76" fmla="*/ 2784935 h 6858000"/>
              <a:gd name="connsiteX77" fmla="*/ 5908433 w 12192000"/>
              <a:gd name="connsiteY77" fmla="*/ 2947683 h 6858000"/>
              <a:gd name="connsiteX78" fmla="*/ 5912470 w 12192000"/>
              <a:gd name="connsiteY78" fmla="*/ 2974134 h 6858000"/>
              <a:gd name="connsiteX79" fmla="*/ 5815141 w 12192000"/>
              <a:gd name="connsiteY79" fmla="*/ 2991171 h 6858000"/>
              <a:gd name="connsiteX80" fmla="*/ 6395082 w 12192000"/>
              <a:gd name="connsiteY80" fmla="*/ 3329661 h 6858000"/>
              <a:gd name="connsiteX81" fmla="*/ 6007557 w 12192000"/>
              <a:gd name="connsiteY81" fmla="*/ 3243581 h 6858000"/>
              <a:gd name="connsiteX82" fmla="*/ 5955079 w 12192000"/>
              <a:gd name="connsiteY82" fmla="*/ 3385704 h 6858000"/>
              <a:gd name="connsiteX83" fmla="*/ 6137180 w 12192000"/>
              <a:gd name="connsiteY83" fmla="*/ 3512133 h 6858000"/>
              <a:gd name="connsiteX84" fmla="*/ 6204457 w 12192000"/>
              <a:gd name="connsiteY84" fmla="*/ 3762302 h 6858000"/>
              <a:gd name="connsiteX85" fmla="*/ 6171716 w 12192000"/>
              <a:gd name="connsiteY85" fmla="*/ 3990952 h 6858000"/>
              <a:gd name="connsiteX86" fmla="*/ 6093674 w 12192000"/>
              <a:gd name="connsiteY86" fmla="*/ 4063580 h 6858000"/>
              <a:gd name="connsiteX87" fmla="*/ 5980645 w 12192000"/>
              <a:gd name="connsiteY87" fmla="*/ 4194045 h 6858000"/>
              <a:gd name="connsiteX88" fmla="*/ 5910676 w 12192000"/>
              <a:gd name="connsiteY88" fmla="*/ 4274743 h 6858000"/>
              <a:gd name="connsiteX89" fmla="*/ 5667577 w 12192000"/>
              <a:gd name="connsiteY89" fmla="*/ 4243362 h 6858000"/>
              <a:gd name="connsiteX90" fmla="*/ 5991859 w 12192000"/>
              <a:gd name="connsiteY90" fmla="*/ 4448252 h 6858000"/>
              <a:gd name="connsiteX91" fmla="*/ 5729024 w 12192000"/>
              <a:gd name="connsiteY91" fmla="*/ 4422695 h 6858000"/>
              <a:gd name="connsiteX92" fmla="*/ 5643357 w 12192000"/>
              <a:gd name="connsiteY92" fmla="*/ 4437041 h 6858000"/>
              <a:gd name="connsiteX93" fmla="*/ 5692243 w 12192000"/>
              <a:gd name="connsiteY93" fmla="*/ 4503395 h 6858000"/>
              <a:gd name="connsiteX94" fmla="*/ 5885111 w 12192000"/>
              <a:gd name="connsiteY94" fmla="*/ 4615926 h 6858000"/>
              <a:gd name="connsiteX95" fmla="*/ 6282503 w 12192000"/>
              <a:gd name="connsiteY95" fmla="*/ 4920793 h 6858000"/>
              <a:gd name="connsiteX96" fmla="*/ 5897668 w 12192000"/>
              <a:gd name="connsiteY96" fmla="*/ 4780915 h 6858000"/>
              <a:gd name="connsiteX97" fmla="*/ 6303132 w 12192000"/>
              <a:gd name="connsiteY97" fmla="*/ 5094297 h 6858000"/>
              <a:gd name="connsiteX98" fmla="*/ 6393287 w 12192000"/>
              <a:gd name="connsiteY98" fmla="*/ 5198310 h 6858000"/>
              <a:gd name="connsiteX99" fmla="*/ 6575386 w 12192000"/>
              <a:gd name="connsiteY99" fmla="*/ 5456548 h 6858000"/>
              <a:gd name="connsiteX100" fmla="*/ 6566415 w 12192000"/>
              <a:gd name="connsiteY100" fmla="*/ 5485690 h 6858000"/>
              <a:gd name="connsiteX101" fmla="*/ 6356059 w 12192000"/>
              <a:gd name="connsiteY101" fmla="*/ 5443995 h 6858000"/>
              <a:gd name="connsiteX102" fmla="*/ 6628762 w 12192000"/>
              <a:gd name="connsiteY102" fmla="*/ 5660990 h 6858000"/>
              <a:gd name="connsiteX103" fmla="*/ 6910436 w 12192000"/>
              <a:gd name="connsiteY103" fmla="*/ 5827767 h 6858000"/>
              <a:gd name="connsiteX104" fmla="*/ 6710393 w 12192000"/>
              <a:gd name="connsiteY104" fmla="*/ 5802214 h 6858000"/>
              <a:gd name="connsiteX105" fmla="*/ 6435448 w 12192000"/>
              <a:gd name="connsiteY105" fmla="*/ 5706719 h 6858000"/>
              <a:gd name="connsiteX106" fmla="*/ 6339913 w 12192000"/>
              <a:gd name="connsiteY106" fmla="*/ 5742586 h 6858000"/>
              <a:gd name="connsiteX107" fmla="*/ 6600503 w 12192000"/>
              <a:gd name="connsiteY107" fmla="*/ 5900398 h 6858000"/>
              <a:gd name="connsiteX108" fmla="*/ 6749863 w 12192000"/>
              <a:gd name="connsiteY108" fmla="*/ 5973478 h 6858000"/>
              <a:gd name="connsiteX109" fmla="*/ 6809515 w 12192000"/>
              <a:gd name="connsiteY109" fmla="*/ 6029519 h 6858000"/>
              <a:gd name="connsiteX110" fmla="*/ 6979954 w 12192000"/>
              <a:gd name="connsiteY110" fmla="*/ 6229474 h 6858000"/>
              <a:gd name="connsiteX111" fmla="*/ 7480509 w 12192000"/>
              <a:gd name="connsiteY111" fmla="*/ 6447812 h 6858000"/>
              <a:gd name="connsiteX112" fmla="*/ 7948764 w 12192000"/>
              <a:gd name="connsiteY112" fmla="*/ 6719056 h 6858000"/>
              <a:gd name="connsiteX113" fmla="*/ 8221244 w 12192000"/>
              <a:gd name="connsiteY113" fmla="*/ 6848868 h 6858000"/>
              <a:gd name="connsiteX114" fmla="*/ 8242921 w 12192000"/>
              <a:gd name="connsiteY114" fmla="*/ 6858000 h 6858000"/>
              <a:gd name="connsiteX115" fmla="*/ 0 w 12192000"/>
              <a:gd name="connsiteY1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2192000" h="6858000">
                <a:moveTo>
                  <a:pt x="0" y="0"/>
                </a:moveTo>
                <a:lnTo>
                  <a:pt x="12192000" y="0"/>
                </a:lnTo>
                <a:lnTo>
                  <a:pt x="12192000" y="6858000"/>
                </a:lnTo>
                <a:lnTo>
                  <a:pt x="10976177" y="6858000"/>
                </a:lnTo>
                <a:lnTo>
                  <a:pt x="10997120" y="6851980"/>
                </a:lnTo>
                <a:cubicBezTo>
                  <a:pt x="11372760" y="6734361"/>
                  <a:pt x="11757137" y="6563389"/>
                  <a:pt x="12094512" y="6315404"/>
                </a:cubicBezTo>
                <a:lnTo>
                  <a:pt x="12191999" y="6239611"/>
                </a:lnTo>
                <a:lnTo>
                  <a:pt x="12191999" y="1104399"/>
                </a:lnTo>
                <a:lnTo>
                  <a:pt x="11979198" y="1051011"/>
                </a:lnTo>
                <a:cubicBezTo>
                  <a:pt x="11902836" y="1030275"/>
                  <a:pt x="11824681" y="1008195"/>
                  <a:pt x="11742378" y="986227"/>
                </a:cubicBezTo>
                <a:cubicBezTo>
                  <a:pt x="11843295" y="875936"/>
                  <a:pt x="12022257" y="888939"/>
                  <a:pt x="12063968" y="729780"/>
                </a:cubicBezTo>
                <a:cubicBezTo>
                  <a:pt x="11901155" y="688534"/>
                  <a:pt x="11729822" y="735611"/>
                  <a:pt x="11572835" y="670151"/>
                </a:cubicBezTo>
                <a:cubicBezTo>
                  <a:pt x="11559381" y="664325"/>
                  <a:pt x="11540990" y="670151"/>
                  <a:pt x="11524844" y="671946"/>
                </a:cubicBezTo>
                <a:cubicBezTo>
                  <a:pt x="11201459" y="706916"/>
                  <a:pt x="10879418" y="676432"/>
                  <a:pt x="10560518" y="632492"/>
                </a:cubicBezTo>
                <a:cubicBezTo>
                  <a:pt x="10101230" y="569728"/>
                  <a:pt x="9640146" y="529825"/>
                  <a:pt x="9178169" y="501577"/>
                </a:cubicBezTo>
                <a:cubicBezTo>
                  <a:pt x="8796475" y="478266"/>
                  <a:pt x="8413886" y="467955"/>
                  <a:pt x="8033984" y="423121"/>
                </a:cubicBezTo>
                <a:cubicBezTo>
                  <a:pt x="7627624" y="375150"/>
                  <a:pt x="7221712" y="320901"/>
                  <a:pt x="6815795" y="270688"/>
                </a:cubicBezTo>
                <a:cubicBezTo>
                  <a:pt x="6797407" y="268446"/>
                  <a:pt x="6777110" y="261384"/>
                  <a:pt x="6757489" y="260880"/>
                </a:cubicBezTo>
                <a:cubicBezTo>
                  <a:pt x="6737867" y="260376"/>
                  <a:pt x="6718916" y="266430"/>
                  <a:pt x="6703217" y="290416"/>
                </a:cubicBezTo>
                <a:cubicBezTo>
                  <a:pt x="6786642" y="353629"/>
                  <a:pt x="6892941" y="329867"/>
                  <a:pt x="7005521" y="401154"/>
                </a:cubicBezTo>
                <a:cubicBezTo>
                  <a:pt x="6822525" y="378735"/>
                  <a:pt x="6677649" y="360801"/>
                  <a:pt x="6532779" y="342871"/>
                </a:cubicBezTo>
                <a:cubicBezTo>
                  <a:pt x="6530087" y="355424"/>
                  <a:pt x="6527397" y="367976"/>
                  <a:pt x="6524704" y="380529"/>
                </a:cubicBezTo>
                <a:cubicBezTo>
                  <a:pt x="6709945" y="406980"/>
                  <a:pt x="6881280" y="475126"/>
                  <a:pt x="7061587" y="523098"/>
                </a:cubicBezTo>
                <a:cubicBezTo>
                  <a:pt x="7044990" y="552691"/>
                  <a:pt x="7028398" y="546862"/>
                  <a:pt x="7013594" y="545070"/>
                </a:cubicBezTo>
                <a:cubicBezTo>
                  <a:pt x="6917162" y="533412"/>
                  <a:pt x="6820730" y="521755"/>
                  <a:pt x="6728335" y="489924"/>
                </a:cubicBezTo>
                <a:cubicBezTo>
                  <a:pt x="6707702" y="482748"/>
                  <a:pt x="6682583" y="482748"/>
                  <a:pt x="6670923" y="504270"/>
                </a:cubicBezTo>
                <a:cubicBezTo>
                  <a:pt x="6654326" y="534757"/>
                  <a:pt x="6678097" y="554484"/>
                  <a:pt x="6699180" y="571069"/>
                </a:cubicBezTo>
                <a:cubicBezTo>
                  <a:pt x="6735959" y="599764"/>
                  <a:pt x="6780362" y="591695"/>
                  <a:pt x="6822972" y="597073"/>
                </a:cubicBezTo>
                <a:cubicBezTo>
                  <a:pt x="6936448" y="610972"/>
                  <a:pt x="6990720" y="654460"/>
                  <a:pt x="7015839" y="753992"/>
                </a:cubicBezTo>
                <a:cubicBezTo>
                  <a:pt x="6916264" y="713640"/>
                  <a:pt x="6820280" y="763407"/>
                  <a:pt x="6723848" y="735160"/>
                </a:cubicBezTo>
                <a:cubicBezTo>
                  <a:pt x="6698731" y="727988"/>
                  <a:pt x="6658813" y="738747"/>
                  <a:pt x="6672268" y="773268"/>
                </a:cubicBezTo>
                <a:cubicBezTo>
                  <a:pt x="6684828" y="805550"/>
                  <a:pt x="6726540" y="828861"/>
                  <a:pt x="6652532" y="822585"/>
                </a:cubicBezTo>
                <a:cubicBezTo>
                  <a:pt x="6599609" y="818101"/>
                  <a:pt x="6495999" y="854418"/>
                  <a:pt x="6539505" y="863382"/>
                </a:cubicBezTo>
                <a:cubicBezTo>
                  <a:pt x="6594225" y="874593"/>
                  <a:pt x="6647600" y="890733"/>
                  <a:pt x="6717122" y="909114"/>
                </a:cubicBezTo>
                <a:cubicBezTo>
                  <a:pt x="6640423" y="939151"/>
                  <a:pt x="6585254" y="932874"/>
                  <a:pt x="6527397" y="909114"/>
                </a:cubicBezTo>
                <a:cubicBezTo>
                  <a:pt x="6457427" y="880419"/>
                  <a:pt x="6366375" y="845451"/>
                  <a:pt x="6309411" y="877731"/>
                </a:cubicBezTo>
                <a:cubicBezTo>
                  <a:pt x="6224192" y="926151"/>
                  <a:pt x="6153325" y="895663"/>
                  <a:pt x="6077077" y="887593"/>
                </a:cubicBezTo>
                <a:lnTo>
                  <a:pt x="6076642" y="887537"/>
                </a:lnTo>
                <a:lnTo>
                  <a:pt x="6032390" y="898600"/>
                </a:lnTo>
                <a:cubicBezTo>
                  <a:pt x="6023409" y="901866"/>
                  <a:pt x="6017756" y="911989"/>
                  <a:pt x="6008536" y="914503"/>
                </a:cubicBezTo>
                <a:cubicBezTo>
                  <a:pt x="5987921" y="920125"/>
                  <a:pt x="5964038" y="912898"/>
                  <a:pt x="5944926" y="922454"/>
                </a:cubicBezTo>
                <a:cubicBezTo>
                  <a:pt x="5934324" y="927755"/>
                  <a:pt x="5934324" y="943657"/>
                  <a:pt x="5929023" y="954259"/>
                </a:cubicBezTo>
                <a:cubicBezTo>
                  <a:pt x="5933305" y="967105"/>
                  <a:pt x="5936344" y="975942"/>
                  <a:pt x="5938641" y="983356"/>
                </a:cubicBezTo>
                <a:lnTo>
                  <a:pt x="5941380" y="994243"/>
                </a:lnTo>
                <a:lnTo>
                  <a:pt x="6022639" y="1012399"/>
                </a:lnTo>
                <a:cubicBezTo>
                  <a:pt x="6231931" y="1059643"/>
                  <a:pt x="6435672" y="1112210"/>
                  <a:pt x="6620687" y="1222947"/>
                </a:cubicBezTo>
                <a:cubicBezTo>
                  <a:pt x="6604990" y="1244018"/>
                  <a:pt x="6525153" y="1304094"/>
                  <a:pt x="6557895" y="1308577"/>
                </a:cubicBezTo>
                <a:cubicBezTo>
                  <a:pt x="6649842" y="1321581"/>
                  <a:pt x="6731472" y="1365517"/>
                  <a:pt x="6815348" y="1401831"/>
                </a:cubicBezTo>
                <a:cubicBezTo>
                  <a:pt x="6851679" y="1417523"/>
                  <a:pt x="6895633" y="1438147"/>
                  <a:pt x="6878591" y="1494187"/>
                </a:cubicBezTo>
                <a:cubicBezTo>
                  <a:pt x="6847640" y="1509878"/>
                  <a:pt x="6824766" y="1487911"/>
                  <a:pt x="6799202" y="1486118"/>
                </a:cubicBezTo>
                <a:cubicBezTo>
                  <a:pt x="6773186" y="1484326"/>
                  <a:pt x="6714877" y="1495981"/>
                  <a:pt x="6731027" y="1503602"/>
                </a:cubicBezTo>
                <a:cubicBezTo>
                  <a:pt x="6804583" y="1538124"/>
                  <a:pt x="6672268" y="1621067"/>
                  <a:pt x="6759282" y="1621067"/>
                </a:cubicBezTo>
                <a:cubicBezTo>
                  <a:pt x="6905053" y="1621514"/>
                  <a:pt x="6982647" y="1768566"/>
                  <a:pt x="7123035" y="1772603"/>
                </a:cubicBezTo>
                <a:cubicBezTo>
                  <a:pt x="7145459" y="1773049"/>
                  <a:pt x="7156224" y="1799053"/>
                  <a:pt x="7155777" y="1821919"/>
                </a:cubicBezTo>
                <a:cubicBezTo>
                  <a:pt x="7155777" y="1849268"/>
                  <a:pt x="7135144" y="1854199"/>
                  <a:pt x="7112270" y="1856890"/>
                </a:cubicBezTo>
                <a:cubicBezTo>
                  <a:pt x="7077284" y="1860923"/>
                  <a:pt x="7040954" y="1821919"/>
                  <a:pt x="6994755" y="1874821"/>
                </a:cubicBezTo>
                <a:cubicBezTo>
                  <a:pt x="7077735" y="1905755"/>
                  <a:pt x="7160709" y="1936693"/>
                  <a:pt x="7159364" y="2042948"/>
                </a:cubicBezTo>
                <a:cubicBezTo>
                  <a:pt x="7158916" y="2071638"/>
                  <a:pt x="7193452" y="2082399"/>
                  <a:pt x="7219467" y="2089573"/>
                </a:cubicBezTo>
                <a:cubicBezTo>
                  <a:pt x="7262526" y="2101231"/>
                  <a:pt x="7298853" y="2121854"/>
                  <a:pt x="7322179" y="2161756"/>
                </a:cubicBezTo>
                <a:cubicBezTo>
                  <a:pt x="7321730" y="2169378"/>
                  <a:pt x="7321281" y="2177446"/>
                  <a:pt x="7323974" y="2183724"/>
                </a:cubicBezTo>
                <a:cubicBezTo>
                  <a:pt x="7316349" y="2280115"/>
                  <a:pt x="7253555" y="2277424"/>
                  <a:pt x="7184034" y="2261285"/>
                </a:cubicBezTo>
                <a:cubicBezTo>
                  <a:pt x="7101058" y="2241558"/>
                  <a:pt x="7018978" y="2205691"/>
                  <a:pt x="6931516" y="2240212"/>
                </a:cubicBezTo>
                <a:cubicBezTo>
                  <a:pt x="7054861" y="2286391"/>
                  <a:pt x="7188967" y="2289976"/>
                  <a:pt x="7304686" y="2355883"/>
                </a:cubicBezTo>
                <a:cubicBezTo>
                  <a:pt x="6881280" y="2367989"/>
                  <a:pt x="6507211" y="2159959"/>
                  <a:pt x="6096813" y="2080160"/>
                </a:cubicBezTo>
                <a:cubicBezTo>
                  <a:pt x="6110718" y="2133508"/>
                  <a:pt x="6143907" y="2144268"/>
                  <a:pt x="6173959" y="2152340"/>
                </a:cubicBezTo>
                <a:cubicBezTo>
                  <a:pt x="6325561" y="2192691"/>
                  <a:pt x="6458320" y="2272943"/>
                  <a:pt x="6596469" y="2342432"/>
                </a:cubicBezTo>
                <a:cubicBezTo>
                  <a:pt x="6653429" y="2371125"/>
                  <a:pt x="6694695" y="2399820"/>
                  <a:pt x="6716224" y="2461690"/>
                </a:cubicBezTo>
                <a:cubicBezTo>
                  <a:pt x="6735511" y="2517732"/>
                  <a:pt x="6772739" y="2543736"/>
                  <a:pt x="6841810" y="2527594"/>
                </a:cubicBezTo>
                <a:cubicBezTo>
                  <a:pt x="6897875" y="2514144"/>
                  <a:pt x="6959322" y="2521317"/>
                  <a:pt x="7018080" y="2526249"/>
                </a:cubicBezTo>
                <a:cubicBezTo>
                  <a:pt x="7085808" y="2531629"/>
                  <a:pt x="7161607" y="2594845"/>
                  <a:pt x="7143217" y="2627573"/>
                </a:cubicBezTo>
                <a:cubicBezTo>
                  <a:pt x="7111823" y="2683166"/>
                  <a:pt x="7059345" y="2655370"/>
                  <a:pt x="7012697" y="2649094"/>
                </a:cubicBezTo>
                <a:cubicBezTo>
                  <a:pt x="6959771" y="2641473"/>
                  <a:pt x="6861547" y="2625779"/>
                  <a:pt x="6859752" y="2632505"/>
                </a:cubicBezTo>
                <a:cubicBezTo>
                  <a:pt x="6825212" y="2771936"/>
                  <a:pt x="6582114" y="2650439"/>
                  <a:pt x="6529636" y="2637883"/>
                </a:cubicBezTo>
                <a:cubicBezTo>
                  <a:pt x="6464154" y="2622192"/>
                  <a:pt x="6402705" y="2650887"/>
                  <a:pt x="6340360" y="2657610"/>
                </a:cubicBezTo>
                <a:cubicBezTo>
                  <a:pt x="6284743" y="2663887"/>
                  <a:pt x="5970330" y="2683166"/>
                  <a:pt x="5905294" y="2623984"/>
                </a:cubicBezTo>
                <a:cubicBezTo>
                  <a:pt x="5896322" y="2670163"/>
                  <a:pt x="5915159" y="2688993"/>
                  <a:pt x="5930860" y="2710066"/>
                </a:cubicBezTo>
                <a:cubicBezTo>
                  <a:pt x="5952838" y="2740102"/>
                  <a:pt x="5956426" y="2761175"/>
                  <a:pt x="5914710" y="2784935"/>
                </a:cubicBezTo>
                <a:cubicBezTo>
                  <a:pt x="5795853" y="2853086"/>
                  <a:pt x="5797649" y="2855325"/>
                  <a:pt x="5908433" y="2947683"/>
                </a:cubicBezTo>
                <a:cubicBezTo>
                  <a:pt x="5913818" y="2951715"/>
                  <a:pt x="5911572" y="2965167"/>
                  <a:pt x="5912470" y="2974134"/>
                </a:cubicBezTo>
                <a:cubicBezTo>
                  <a:pt x="5883316" y="2988480"/>
                  <a:pt x="5849228" y="2952613"/>
                  <a:pt x="5815141" y="2991171"/>
                </a:cubicBezTo>
                <a:cubicBezTo>
                  <a:pt x="5963601" y="3160638"/>
                  <a:pt x="6190105" y="3202332"/>
                  <a:pt x="6395082" y="3329661"/>
                </a:cubicBezTo>
                <a:cubicBezTo>
                  <a:pt x="6229127" y="3371803"/>
                  <a:pt x="6129555" y="3224751"/>
                  <a:pt x="6007557" y="3243581"/>
                </a:cubicBezTo>
                <a:cubicBezTo>
                  <a:pt x="5946560" y="3289760"/>
                  <a:pt x="6127760" y="3363734"/>
                  <a:pt x="5955079" y="3385704"/>
                </a:cubicBezTo>
                <a:cubicBezTo>
                  <a:pt x="6029985" y="3426052"/>
                  <a:pt x="6085601" y="3465503"/>
                  <a:pt x="6137180" y="3512133"/>
                </a:cubicBezTo>
                <a:cubicBezTo>
                  <a:pt x="6229127" y="3595522"/>
                  <a:pt x="6247069" y="3650219"/>
                  <a:pt x="6204457" y="3762302"/>
                </a:cubicBezTo>
                <a:cubicBezTo>
                  <a:pt x="6176648" y="3835828"/>
                  <a:pt x="6135833" y="3903528"/>
                  <a:pt x="6171716" y="3990952"/>
                </a:cubicBezTo>
                <a:cubicBezTo>
                  <a:pt x="6196832" y="4051028"/>
                  <a:pt x="6186964" y="4090479"/>
                  <a:pt x="6093674" y="4063580"/>
                </a:cubicBezTo>
                <a:cubicBezTo>
                  <a:pt x="5993205" y="4034885"/>
                  <a:pt x="5955530" y="4088685"/>
                  <a:pt x="5980645" y="4194045"/>
                </a:cubicBezTo>
                <a:cubicBezTo>
                  <a:pt x="5996791" y="4261744"/>
                  <a:pt x="5979747" y="4282366"/>
                  <a:pt x="5910676" y="4274743"/>
                </a:cubicBezTo>
                <a:cubicBezTo>
                  <a:pt x="5834426" y="4266226"/>
                  <a:pt x="5761765" y="4221841"/>
                  <a:pt x="5667577" y="4243362"/>
                </a:cubicBezTo>
                <a:cubicBezTo>
                  <a:pt x="5742928" y="4366207"/>
                  <a:pt x="5903948" y="4331236"/>
                  <a:pt x="5991859" y="4448252"/>
                </a:cubicBezTo>
                <a:cubicBezTo>
                  <a:pt x="5886904" y="4448697"/>
                  <a:pt x="5806617" y="4448252"/>
                  <a:pt x="5729024" y="4422695"/>
                </a:cubicBezTo>
                <a:cubicBezTo>
                  <a:pt x="5696728" y="4412381"/>
                  <a:pt x="5661295" y="4401625"/>
                  <a:pt x="5643357" y="4437041"/>
                </a:cubicBezTo>
                <a:cubicBezTo>
                  <a:pt x="5622274" y="4479633"/>
                  <a:pt x="5665781" y="4495772"/>
                  <a:pt x="5692243" y="4503395"/>
                </a:cubicBezTo>
                <a:cubicBezTo>
                  <a:pt x="5766702" y="4524914"/>
                  <a:pt x="5823661" y="4576025"/>
                  <a:pt x="5885111" y="4615926"/>
                </a:cubicBezTo>
                <a:cubicBezTo>
                  <a:pt x="6020115" y="4703353"/>
                  <a:pt x="6168129" y="4776430"/>
                  <a:pt x="6282503" y="4920793"/>
                </a:cubicBezTo>
                <a:cubicBezTo>
                  <a:pt x="6138526" y="4884029"/>
                  <a:pt x="6031329" y="4798399"/>
                  <a:pt x="5897668" y="4780915"/>
                </a:cubicBezTo>
                <a:cubicBezTo>
                  <a:pt x="6013387" y="4912275"/>
                  <a:pt x="6162296" y="4998804"/>
                  <a:pt x="6303132" y="5094297"/>
                </a:cubicBezTo>
                <a:cubicBezTo>
                  <a:pt x="6343501" y="5121199"/>
                  <a:pt x="6384317" y="5139580"/>
                  <a:pt x="6393287" y="5198310"/>
                </a:cubicBezTo>
                <a:cubicBezTo>
                  <a:pt x="6410780" y="5312186"/>
                  <a:pt x="6463257" y="5406336"/>
                  <a:pt x="6575386" y="5456548"/>
                </a:cubicBezTo>
                <a:cubicBezTo>
                  <a:pt x="6576284" y="5457000"/>
                  <a:pt x="6570007" y="5474037"/>
                  <a:pt x="6566415" y="5485690"/>
                </a:cubicBezTo>
                <a:cubicBezTo>
                  <a:pt x="6497793" y="5489279"/>
                  <a:pt x="6443521" y="5422027"/>
                  <a:pt x="6356059" y="5443995"/>
                </a:cubicBezTo>
                <a:cubicBezTo>
                  <a:pt x="6439934" y="5535454"/>
                  <a:pt x="6509903" y="5617502"/>
                  <a:pt x="6628762" y="5660990"/>
                </a:cubicBezTo>
                <a:cubicBezTo>
                  <a:pt x="6723848" y="5695511"/>
                  <a:pt x="6841363" y="5715686"/>
                  <a:pt x="6910436" y="5827767"/>
                </a:cubicBezTo>
                <a:cubicBezTo>
                  <a:pt x="6830149" y="5849739"/>
                  <a:pt x="6770494" y="5821942"/>
                  <a:pt x="6710393" y="5802214"/>
                </a:cubicBezTo>
                <a:cubicBezTo>
                  <a:pt x="6618446" y="5771728"/>
                  <a:pt x="6527397" y="5737208"/>
                  <a:pt x="6435448" y="5706719"/>
                </a:cubicBezTo>
                <a:cubicBezTo>
                  <a:pt x="6400463" y="5695062"/>
                  <a:pt x="6362338" y="5686991"/>
                  <a:pt x="6339913" y="5742586"/>
                </a:cubicBezTo>
                <a:cubicBezTo>
                  <a:pt x="6456978" y="5754244"/>
                  <a:pt x="6526948" y="5829564"/>
                  <a:pt x="6600503" y="5900398"/>
                </a:cubicBezTo>
                <a:cubicBezTo>
                  <a:pt x="6641770" y="5940299"/>
                  <a:pt x="6675410" y="5993652"/>
                  <a:pt x="6749863" y="5973478"/>
                </a:cubicBezTo>
                <a:cubicBezTo>
                  <a:pt x="6788885" y="5962718"/>
                  <a:pt x="6813554" y="5992754"/>
                  <a:pt x="6809515" y="6029519"/>
                </a:cubicBezTo>
                <a:cubicBezTo>
                  <a:pt x="6794715" y="6159089"/>
                  <a:pt x="6885766" y="6204369"/>
                  <a:pt x="6979954" y="6229474"/>
                </a:cubicBezTo>
                <a:cubicBezTo>
                  <a:pt x="7158469" y="6276549"/>
                  <a:pt x="7306929" y="6387287"/>
                  <a:pt x="7480509" y="6447812"/>
                </a:cubicBezTo>
                <a:cubicBezTo>
                  <a:pt x="7649154" y="6506545"/>
                  <a:pt x="7779672" y="6645975"/>
                  <a:pt x="7948764" y="6719056"/>
                </a:cubicBezTo>
                <a:cubicBezTo>
                  <a:pt x="8040603" y="6758733"/>
                  <a:pt x="8129409" y="6806985"/>
                  <a:pt x="8221244" y="6848868"/>
                </a:cubicBezTo>
                <a:lnTo>
                  <a:pt x="824292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İçerik Yer Tutucusu 2">
            <a:extLst>
              <a:ext uri="{FF2B5EF4-FFF2-40B4-BE49-F238E27FC236}">
                <a16:creationId xmlns:a16="http://schemas.microsoft.com/office/drawing/2014/main" id="{1657AB9B-B197-EB47-A455-1C0B6BE0F2B0}"/>
              </a:ext>
            </a:extLst>
          </p:cNvPr>
          <p:cNvSpPr>
            <a:spLocks noGrp="1"/>
          </p:cNvSpPr>
          <p:nvPr>
            <p:ph idx="1"/>
          </p:nvPr>
        </p:nvSpPr>
        <p:spPr>
          <a:xfrm>
            <a:off x="452869" y="1183119"/>
            <a:ext cx="5643131" cy="3911925"/>
          </a:xfrm>
        </p:spPr>
        <p:txBody>
          <a:bodyPr>
            <a:normAutofit/>
          </a:bodyPr>
          <a:lstStyle/>
          <a:p>
            <a:pPr>
              <a:lnSpc>
                <a:spcPct val="90000"/>
              </a:lnSpc>
              <a:buNone/>
            </a:pPr>
            <a:r>
              <a:rPr lang="tr-TR" altLang="tr-TR" sz="2000" dirty="0"/>
              <a:t>   Belli bir sınıflama seviyesinin  sınıflamada daha aşağıya bölünmediği durumlarda, bir sonraki daha ayrıntılı seviyenin kodu için “0” kullanılır. </a:t>
            </a:r>
          </a:p>
          <a:p>
            <a:pPr>
              <a:lnSpc>
                <a:spcPct val="90000"/>
              </a:lnSpc>
              <a:buNone/>
            </a:pPr>
            <a:endParaRPr lang="tr-TR" altLang="tr-TR" sz="2000" dirty="0"/>
          </a:p>
          <a:p>
            <a:pPr>
              <a:lnSpc>
                <a:spcPct val="90000"/>
              </a:lnSpc>
              <a:buNone/>
            </a:pPr>
            <a:r>
              <a:rPr lang="tr-TR" altLang="tr-TR" sz="2000" dirty="0"/>
              <a:t>	75	Veterinerlik faaliyetleri</a:t>
            </a:r>
          </a:p>
          <a:p>
            <a:pPr>
              <a:lnSpc>
                <a:spcPct val="90000"/>
              </a:lnSpc>
              <a:buNone/>
            </a:pPr>
            <a:r>
              <a:rPr lang="tr-TR" altLang="tr-TR" sz="2000" dirty="0"/>
              <a:t>	75.0	Veterinerlik faaliyetleri</a:t>
            </a:r>
          </a:p>
          <a:p>
            <a:pPr>
              <a:lnSpc>
                <a:spcPct val="90000"/>
              </a:lnSpc>
              <a:buNone/>
            </a:pPr>
            <a:r>
              <a:rPr lang="tr-TR" altLang="tr-TR" sz="2000" dirty="0"/>
              <a:t>	75.00 Veterinerlik faaliyetleri</a:t>
            </a:r>
          </a:p>
          <a:p>
            <a:pPr>
              <a:lnSpc>
                <a:spcPct val="90000"/>
              </a:lnSpc>
              <a:buNone/>
            </a:pPr>
            <a:r>
              <a:rPr lang="tr-TR" altLang="tr-TR" sz="2000" dirty="0"/>
              <a:t>	------------------</a:t>
            </a:r>
          </a:p>
          <a:p>
            <a:pPr>
              <a:lnSpc>
                <a:spcPct val="90000"/>
              </a:lnSpc>
              <a:buNone/>
            </a:pPr>
            <a:r>
              <a:rPr lang="tr-TR" altLang="tr-TR" sz="2000" dirty="0"/>
              <a:t>	</a:t>
            </a:r>
            <a:endParaRPr lang="tr-TR" sz="2000" dirty="0"/>
          </a:p>
        </p:txBody>
      </p:sp>
      <p:pic>
        <p:nvPicPr>
          <p:cNvPr id="5" name="Resim 4">
            <a:extLst>
              <a:ext uri="{FF2B5EF4-FFF2-40B4-BE49-F238E27FC236}">
                <a16:creationId xmlns:a16="http://schemas.microsoft.com/office/drawing/2014/main" id="{9030B31A-3C9A-CA43-8CC6-CC55742BF36F}"/>
              </a:ext>
            </a:extLst>
          </p:cNvPr>
          <p:cNvPicPr>
            <a:picLocks noChangeAspect="1"/>
          </p:cNvPicPr>
          <p:nvPr/>
        </p:nvPicPr>
        <p:blipFill>
          <a:blip r:embed="rId2"/>
          <a:stretch>
            <a:fillRect/>
          </a:stretch>
        </p:blipFill>
        <p:spPr>
          <a:xfrm>
            <a:off x="6199721" y="2695084"/>
            <a:ext cx="5944502" cy="1738765"/>
          </a:xfrm>
          <a:prstGeom prst="rect">
            <a:avLst/>
          </a:prstGeom>
        </p:spPr>
      </p:pic>
      <p:pic>
        <p:nvPicPr>
          <p:cNvPr id="4" name="Resim 3">
            <a:extLst>
              <a:ext uri="{FF2B5EF4-FFF2-40B4-BE49-F238E27FC236}">
                <a16:creationId xmlns:a16="http://schemas.microsoft.com/office/drawing/2014/main" id="{FC0355DC-69B1-7F4B-BE19-2AD83AC1B1EE}"/>
              </a:ext>
            </a:extLst>
          </p:cNvPr>
          <p:cNvPicPr>
            <a:picLocks noChangeAspect="1"/>
          </p:cNvPicPr>
          <p:nvPr/>
        </p:nvPicPr>
        <p:blipFill>
          <a:blip r:embed="rId3"/>
          <a:stretch>
            <a:fillRect/>
          </a:stretch>
        </p:blipFill>
        <p:spPr>
          <a:xfrm>
            <a:off x="6504861" y="4611897"/>
            <a:ext cx="5684091" cy="966294"/>
          </a:xfrm>
          <a:prstGeom prst="rect">
            <a:avLst/>
          </a:prstGeom>
        </p:spPr>
      </p:pic>
    </p:spTree>
    <p:extLst>
      <p:ext uri="{BB962C8B-B14F-4D97-AF65-F5344CB8AC3E}">
        <p14:creationId xmlns:p14="http://schemas.microsoft.com/office/powerpoint/2010/main" val="286878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64699AD-5BFB-0142-B944-8108C08B8449}"/>
              </a:ext>
            </a:extLst>
          </p:cNvPr>
          <p:cNvSpPr>
            <a:spLocks noGrp="1"/>
          </p:cNvSpPr>
          <p:nvPr>
            <p:ph idx="1"/>
          </p:nvPr>
        </p:nvSpPr>
        <p:spPr>
          <a:xfrm>
            <a:off x="658090" y="1348740"/>
            <a:ext cx="10975109" cy="4160520"/>
          </a:xfrm>
        </p:spPr>
        <p:txBody>
          <a:bodyPr>
            <a:normAutofit fontScale="62500" lnSpcReduction="20000"/>
          </a:bodyPr>
          <a:lstStyle/>
          <a:p>
            <a:pPr algn="just">
              <a:lnSpc>
                <a:spcPct val="150000"/>
              </a:lnSpc>
              <a:buNone/>
            </a:pPr>
            <a:r>
              <a:rPr lang="tr-TR" altLang="tr-TR" sz="2400" dirty="0"/>
              <a:t>    Mümkün olduğunca, “diğer” ve/veya “</a:t>
            </a:r>
            <a:r>
              <a:rPr lang="tr-TR" altLang="tr-TR" sz="2400" dirty="0" err="1"/>
              <a:t>bys</a:t>
            </a:r>
            <a:r>
              <a:rPr lang="tr-TR" altLang="tr-TR" sz="2400" dirty="0"/>
              <a:t> (başka yerde sınıflandırılmamış)” benzeri arta kalan grup ve sınıflar 9 rakamı ile tanımlanmaktadır (Örneğin, “Başka yerde sınıflandırılmamış madencilik ve taş ocakçılığı” grubu 08.9 olarak, “Başka yerde sınıflandırılmamış diğer madencilik ve taş ocakçılığı” başlıklı sınıf 08.99 şeklinde kodlanmıştır).</a:t>
            </a:r>
          </a:p>
          <a:p>
            <a:pPr algn="just">
              <a:lnSpc>
                <a:spcPct val="150000"/>
              </a:lnSpc>
            </a:pPr>
            <a:endParaRPr lang="tr-TR" altLang="tr-TR" sz="2400" dirty="0"/>
          </a:p>
          <a:p>
            <a:pPr algn="just">
              <a:lnSpc>
                <a:spcPct val="150000"/>
              </a:lnSpc>
              <a:buNone/>
            </a:pPr>
            <a:r>
              <a:rPr lang="tr-TR" altLang="tr-TR" sz="2400" dirty="0"/>
              <a:t>	08.9   Başka yerde sınıflandırılmamış madencilik ve taş ocakçılığı</a:t>
            </a:r>
          </a:p>
          <a:p>
            <a:pPr algn="just">
              <a:lnSpc>
                <a:spcPct val="150000"/>
              </a:lnSpc>
              <a:buNone/>
            </a:pPr>
            <a:r>
              <a:rPr lang="tr-TR" altLang="tr-TR" sz="2400" dirty="0"/>
              <a:t>	08.91 Kimyasal ve gübreleme amaçlı mineral madenciliği</a:t>
            </a:r>
          </a:p>
          <a:p>
            <a:pPr algn="just">
              <a:lnSpc>
                <a:spcPct val="150000"/>
              </a:lnSpc>
              <a:buNone/>
            </a:pPr>
            <a:r>
              <a:rPr lang="tr-TR" altLang="tr-TR" sz="2400" dirty="0"/>
              <a:t>	08.92 Turba çıkarımı</a:t>
            </a:r>
          </a:p>
          <a:p>
            <a:pPr algn="just">
              <a:lnSpc>
                <a:spcPct val="150000"/>
              </a:lnSpc>
              <a:buNone/>
            </a:pPr>
            <a:r>
              <a:rPr lang="tr-TR" altLang="tr-TR" sz="2400" dirty="0"/>
              <a:t>	08.93 Tuz çıkarımı</a:t>
            </a:r>
          </a:p>
          <a:p>
            <a:pPr algn="just">
              <a:lnSpc>
                <a:spcPct val="150000"/>
              </a:lnSpc>
              <a:buNone/>
            </a:pPr>
            <a:r>
              <a:rPr lang="tr-TR" altLang="tr-TR" sz="2400" dirty="0"/>
              <a:t>	08.99 Başka yerde sınıflandırılmamış diğer madencilik ve taş ocakçılığı 	</a:t>
            </a:r>
            <a:endParaRPr lang="en-US" altLang="tr-TR" sz="2400" dirty="0"/>
          </a:p>
          <a:p>
            <a:pPr>
              <a:lnSpc>
                <a:spcPct val="150000"/>
              </a:lnSpc>
            </a:pPr>
            <a:endParaRPr lang="tr-TR" sz="2400" dirty="0"/>
          </a:p>
        </p:txBody>
      </p:sp>
    </p:spTree>
    <p:extLst>
      <p:ext uri="{BB962C8B-B14F-4D97-AF65-F5344CB8AC3E}">
        <p14:creationId xmlns:p14="http://schemas.microsoft.com/office/powerpoint/2010/main" val="1132686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A44DC3"/>
          </a:solidFill>
          <a:ln w="32707" cap="flat">
            <a:noFill/>
            <a:prstDash val="solid"/>
            <a:miter/>
          </a:ln>
        </p:spPr>
        <p:txBody>
          <a:bodyPr rtlCol="0" anchor="ctr"/>
          <a:lstStyle/>
          <a:p>
            <a:endParaRPr lang="en-US" dirty="0"/>
          </a:p>
        </p:txBody>
      </p:sp>
      <p:sp>
        <p:nvSpPr>
          <p:cNvPr id="2" name="Başlık 1">
            <a:extLst>
              <a:ext uri="{FF2B5EF4-FFF2-40B4-BE49-F238E27FC236}">
                <a16:creationId xmlns:a16="http://schemas.microsoft.com/office/drawing/2014/main" id="{68C5AF37-F56E-EC44-9FAC-44D04A72DA75}"/>
              </a:ext>
            </a:extLst>
          </p:cNvPr>
          <p:cNvSpPr>
            <a:spLocks noGrp="1"/>
          </p:cNvSpPr>
          <p:nvPr>
            <p:ph type="title"/>
          </p:nvPr>
        </p:nvSpPr>
        <p:spPr>
          <a:xfrm>
            <a:off x="838200" y="713312"/>
            <a:ext cx="3461084" cy="5431376"/>
          </a:xfrm>
        </p:spPr>
        <p:txBody>
          <a:bodyPr>
            <a:normAutofit/>
          </a:bodyPr>
          <a:lstStyle/>
          <a:p>
            <a:r>
              <a:rPr lang="tr-TR">
                <a:solidFill>
                  <a:srgbClr val="FFFFFF"/>
                </a:solidFill>
              </a:rPr>
              <a:t>NACE Rev.2</a:t>
            </a:r>
          </a:p>
        </p:txBody>
      </p:sp>
      <p:sp>
        <p:nvSpPr>
          <p:cNvPr id="3" name="İçerik Yer Tutucusu 2">
            <a:extLst>
              <a:ext uri="{FF2B5EF4-FFF2-40B4-BE49-F238E27FC236}">
                <a16:creationId xmlns:a16="http://schemas.microsoft.com/office/drawing/2014/main" id="{1CEFED21-3F3C-F84B-82B8-4B565818F9FB}"/>
              </a:ext>
            </a:extLst>
          </p:cNvPr>
          <p:cNvSpPr>
            <a:spLocks noGrp="1"/>
          </p:cNvSpPr>
          <p:nvPr>
            <p:ph idx="1"/>
          </p:nvPr>
        </p:nvSpPr>
        <p:spPr>
          <a:xfrm>
            <a:off x="6095999" y="713313"/>
            <a:ext cx="5257801" cy="5431376"/>
          </a:xfrm>
        </p:spPr>
        <p:txBody>
          <a:bodyPr anchor="ctr">
            <a:normAutofit fontScale="85000" lnSpcReduction="10000"/>
          </a:bodyPr>
          <a:lstStyle/>
          <a:p>
            <a:pPr algn="just">
              <a:lnSpc>
                <a:spcPct val="150000"/>
              </a:lnSpc>
            </a:pPr>
            <a:r>
              <a:rPr lang="tr-TR" sz="1700" dirty="0"/>
              <a:t>NACE </a:t>
            </a:r>
            <a:r>
              <a:rPr lang="tr-TR" sz="1700" dirty="0" err="1"/>
              <a:t>Rev</a:t>
            </a:r>
            <a:r>
              <a:rPr lang="tr-TR" sz="1700" dirty="0"/>
              <a:t>. 2, ISIC </a:t>
            </a:r>
            <a:r>
              <a:rPr lang="tr-TR" sz="1700" dirty="0" err="1"/>
              <a:t>Rev</a:t>
            </a:r>
            <a:r>
              <a:rPr lang="tr-TR" sz="1700" dirty="0"/>
              <a:t>. 4`e karşılık gelen Avrupa seviyesinde ekonomik faaliyetler sınıflamasıdır. NACE </a:t>
            </a:r>
            <a:r>
              <a:rPr lang="tr-TR" sz="1700" dirty="0" err="1"/>
              <a:t>Rev</a:t>
            </a:r>
            <a:r>
              <a:rPr lang="tr-TR" sz="1700" dirty="0"/>
              <a:t>. 2, ISIC </a:t>
            </a:r>
            <a:r>
              <a:rPr lang="tr-TR" sz="1700" dirty="0" err="1"/>
              <a:t>Rev</a:t>
            </a:r>
            <a:r>
              <a:rPr lang="tr-TR" sz="1700" dirty="0"/>
              <a:t>. 4`ten daha çok parçalara ayrılmış olmasına rağmen, onunla tamamen uyumludur ve bu yüzden onun Avrupa versiyonu olarak görülebilir. </a:t>
            </a:r>
            <a:br>
              <a:rPr lang="tr-TR" sz="1700" dirty="0"/>
            </a:br>
            <a:r>
              <a:rPr lang="tr-TR" sz="1700" dirty="0"/>
              <a:t>Ulusal ekonomik yapılar ciddi şekilde değiştikleri için, NACE </a:t>
            </a:r>
            <a:r>
              <a:rPr lang="tr-TR" sz="1700" dirty="0" err="1"/>
              <a:t>Rev</a:t>
            </a:r>
            <a:r>
              <a:rPr lang="tr-TR" sz="1700" dirty="0"/>
              <a:t>. 2`de olan bazı ekonomik faaliyetler bütün Üye Devletler için önemli olmayabilir veya görülmeyebilir </a:t>
            </a:r>
            <a:r>
              <a:rPr lang="tr-TR" sz="1700" i="1" u="sng" dirty="0"/>
              <a:t>(örneğim, tarım, madencilik ve </a:t>
            </a:r>
            <a:r>
              <a:rPr lang="tr-TR" sz="1700" i="1" u="sng" dirty="0" err="1"/>
              <a:t>taşocakçılığı</a:t>
            </a:r>
            <a:r>
              <a:rPr lang="tr-TR" sz="1700" i="1" u="sng" dirty="0"/>
              <a:t>, uzay </a:t>
            </a:r>
            <a:r>
              <a:rPr lang="tr-TR" sz="1700" i="1" u="sng" dirty="0" err="1"/>
              <a:t>araçlarınınn</a:t>
            </a:r>
            <a:r>
              <a:rPr lang="tr-TR" sz="1700" i="1" u="sng" dirty="0"/>
              <a:t> imalatı, </a:t>
            </a:r>
            <a:r>
              <a:rPr lang="tr-TR" sz="1700" i="1" u="sng" dirty="0" err="1"/>
              <a:t>vb</a:t>
            </a:r>
            <a:r>
              <a:rPr lang="tr-TR" sz="1700" i="1" u="sng" dirty="0"/>
              <a:t>.`</a:t>
            </a:r>
            <a:r>
              <a:rPr lang="tr-TR" sz="1700" i="1" u="sng" dirty="0" err="1"/>
              <a:t>lerini</a:t>
            </a:r>
            <a:r>
              <a:rPr lang="tr-TR" sz="1700" i="1" u="sng" dirty="0"/>
              <a:t> tanımlayan kategoriler). </a:t>
            </a:r>
          </a:p>
          <a:p>
            <a:pPr algn="just">
              <a:lnSpc>
                <a:spcPct val="150000"/>
              </a:lnSpc>
            </a:pPr>
            <a:r>
              <a:rPr lang="tr-TR" sz="1700" dirty="0"/>
              <a:t>NACE </a:t>
            </a:r>
            <a:r>
              <a:rPr lang="tr-TR" sz="1700" dirty="0" err="1"/>
              <a:t>Rev</a:t>
            </a:r>
            <a:r>
              <a:rPr lang="tr-TR" sz="1700" dirty="0"/>
              <a:t>. 2`nin Yönetmeliği Üye Devletlerin NACE </a:t>
            </a:r>
            <a:r>
              <a:rPr lang="tr-TR" sz="1700" dirty="0" err="1"/>
              <a:t>Rev</a:t>
            </a:r>
            <a:r>
              <a:rPr lang="tr-TR" sz="1700" dirty="0"/>
              <a:t>. 2`den türetilmiş olan ulusal bir versiyonunu ulusal amaçlar için kullanmalarına izin verir. Fakat bu ulusal versiyonlar, NACE </a:t>
            </a:r>
            <a:r>
              <a:rPr lang="tr-TR" sz="1700" dirty="0" err="1"/>
              <a:t>Rev</a:t>
            </a:r>
            <a:r>
              <a:rPr lang="tr-TR" sz="1700" dirty="0"/>
              <a:t>. 2`de belirtilen yapısal ve hiyerarşik çerçeveye uymak zorundadırlar. </a:t>
            </a:r>
          </a:p>
        </p:txBody>
      </p:sp>
    </p:spTree>
    <p:extLst>
      <p:ext uri="{BB962C8B-B14F-4D97-AF65-F5344CB8AC3E}">
        <p14:creationId xmlns:p14="http://schemas.microsoft.com/office/powerpoint/2010/main" val="2477897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5DB6D8-7455-204A-9C8E-DC4DB0CB65CF}"/>
              </a:ext>
            </a:extLst>
          </p:cNvPr>
          <p:cNvSpPr>
            <a:spLocks noGrp="1"/>
          </p:cNvSpPr>
          <p:nvPr>
            <p:ph type="title"/>
          </p:nvPr>
        </p:nvSpPr>
        <p:spPr/>
        <p:txBody>
          <a:bodyPr/>
          <a:lstStyle/>
          <a:p>
            <a:r>
              <a:rPr lang="tr-TR" b="1" dirty="0">
                <a:solidFill>
                  <a:schemeClr val="accent1">
                    <a:lumMod val="75000"/>
                  </a:schemeClr>
                </a:solidFill>
              </a:rPr>
              <a:t>Sınıflamanın yapısı:</a:t>
            </a:r>
          </a:p>
        </p:txBody>
      </p:sp>
      <p:graphicFrame>
        <p:nvGraphicFramePr>
          <p:cNvPr id="5" name="İçerik Yer Tutucusu 2">
            <a:extLst>
              <a:ext uri="{FF2B5EF4-FFF2-40B4-BE49-F238E27FC236}">
                <a16:creationId xmlns:a16="http://schemas.microsoft.com/office/drawing/2014/main" id="{A86FF0E2-E641-485E-A612-22B1FEC6A910}"/>
              </a:ext>
            </a:extLst>
          </p:cNvPr>
          <p:cNvGraphicFramePr>
            <a:graphicFrameLocks noGrp="1"/>
          </p:cNvGraphicFramePr>
          <p:nvPr>
            <p:ph idx="1"/>
            <p:extLst>
              <p:ext uri="{D42A27DB-BD31-4B8C-83A1-F6EECF244321}">
                <p14:modId xmlns:p14="http://schemas.microsoft.com/office/powerpoint/2010/main" val="782210123"/>
              </p:ext>
            </p:extLst>
          </p:nvPr>
        </p:nvGraphicFramePr>
        <p:xfrm>
          <a:off x="838200" y="1690688"/>
          <a:ext cx="10896600" cy="416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8766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97EDF7-9BAB-6C4A-ACD6-73F33511BEF6}"/>
              </a:ext>
            </a:extLst>
          </p:cNvPr>
          <p:cNvPicPr>
            <a:picLocks noChangeAspect="1"/>
          </p:cNvPicPr>
          <p:nvPr/>
        </p:nvPicPr>
        <p:blipFill>
          <a:blip r:embed="rId2"/>
          <a:stretch>
            <a:fillRect/>
          </a:stretch>
        </p:blipFill>
        <p:spPr>
          <a:xfrm>
            <a:off x="643467" y="2542964"/>
            <a:ext cx="10905066" cy="1772071"/>
          </a:xfrm>
          <a:prstGeom prst="rect">
            <a:avLst/>
          </a:prstGeom>
        </p:spPr>
      </p:pic>
    </p:spTree>
    <p:extLst>
      <p:ext uri="{BB962C8B-B14F-4D97-AF65-F5344CB8AC3E}">
        <p14:creationId xmlns:p14="http://schemas.microsoft.com/office/powerpoint/2010/main" val="3090459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4466" name="AutoShape 2">
            <a:extLst>
              <a:ext uri="{FF2B5EF4-FFF2-40B4-BE49-F238E27FC236}">
                <a16:creationId xmlns:a16="http://schemas.microsoft.com/office/drawing/2014/main" id="{DD2BC93E-9BB3-7A44-9A21-37AE7AF0F07D}"/>
              </a:ext>
            </a:extLst>
          </p:cNvPr>
          <p:cNvSpPr>
            <a:spLocks noChangeArrowheads="1"/>
          </p:cNvSpPr>
          <p:nvPr/>
        </p:nvSpPr>
        <p:spPr bwMode="auto">
          <a:xfrm>
            <a:off x="1847850" y="1804988"/>
            <a:ext cx="8712200" cy="4432300"/>
          </a:xfrm>
          <a:prstGeom prst="roundRect">
            <a:avLst>
              <a:gd name="adj" fmla="val 12495"/>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1214467" name="AutoShape 3" descr="Walnut">
            <a:extLst>
              <a:ext uri="{FF2B5EF4-FFF2-40B4-BE49-F238E27FC236}">
                <a16:creationId xmlns:a16="http://schemas.microsoft.com/office/drawing/2014/main" id="{7DA087E3-FD47-7848-97C2-87ED845ED262}"/>
              </a:ext>
            </a:extLst>
          </p:cNvPr>
          <p:cNvSpPr>
            <a:spLocks noChangeArrowheads="1"/>
          </p:cNvSpPr>
          <p:nvPr/>
        </p:nvSpPr>
        <p:spPr bwMode="auto">
          <a:xfrm>
            <a:off x="1774826" y="115889"/>
            <a:ext cx="8785225" cy="1800225"/>
          </a:xfrm>
          <a:prstGeom prst="triangle">
            <a:avLst>
              <a:gd name="adj" fmla="val 49995"/>
            </a:avLst>
          </a:prstGeom>
          <a:blipFill dpi="0" rotWithShape="0">
            <a:blip r:embed="rId4"/>
            <a:srcRect/>
            <a:tile tx="0" ty="0" sx="100000" sy="100000" flip="none" algn="tl"/>
          </a:blipFill>
          <a:ln w="38100" cmpd="dbl">
            <a:solidFill>
              <a:srgbClr val="FF0033"/>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1214469" name="Text Box 5">
            <a:extLst>
              <a:ext uri="{FF2B5EF4-FFF2-40B4-BE49-F238E27FC236}">
                <a16:creationId xmlns:a16="http://schemas.microsoft.com/office/drawing/2014/main" id="{93FEF047-30B3-744A-A16D-C8CA461B6FB3}"/>
              </a:ext>
            </a:extLst>
          </p:cNvPr>
          <p:cNvSpPr txBox="1">
            <a:spLocks noChangeArrowheads="1"/>
          </p:cNvSpPr>
          <p:nvPr/>
        </p:nvSpPr>
        <p:spPr bwMode="auto">
          <a:xfrm>
            <a:off x="1487487" y="517526"/>
            <a:ext cx="7254876" cy="823913"/>
          </a:xfrm>
          <a:prstGeom prst="rect">
            <a:avLst/>
          </a:prstGeom>
          <a:noFill/>
          <a:ln w="9525">
            <a:noFill/>
            <a:miter lim="800000"/>
            <a:headEnd/>
            <a:tailEnd/>
          </a:ln>
          <a:effectLst/>
        </p:spPr>
        <p:txBody>
          <a:bodyPr>
            <a:spAutoFit/>
          </a:bodyPr>
          <a:lstStyle/>
          <a:p>
            <a:pPr>
              <a:defRPr/>
            </a:pPr>
            <a:r>
              <a:rPr lang="tr-TR" sz="4800">
                <a:effectLst>
                  <a:outerShdw blurRad="38100" dist="38100" dir="2700000" algn="tl">
                    <a:srgbClr val="C0C0C0"/>
                  </a:outerShdw>
                </a:effectLst>
                <a:latin typeface="Times New Roman" pitchFamily="18" charset="0"/>
              </a:rPr>
              <a:t>Girişim</a:t>
            </a:r>
            <a:endParaRPr lang="nl-NL" sz="4800">
              <a:effectLst>
                <a:outerShdw blurRad="38100" dist="38100" dir="2700000" algn="tl">
                  <a:srgbClr val="C0C0C0"/>
                </a:outerShdw>
              </a:effectLst>
              <a:latin typeface="Times New Roman" pitchFamily="18" charset="0"/>
            </a:endParaRPr>
          </a:p>
        </p:txBody>
      </p:sp>
      <p:pic>
        <p:nvPicPr>
          <p:cNvPr id="1214470" name="Picture 6" descr="chair">
            <a:hlinkClick r:id="rId5"/>
            <a:extLst>
              <a:ext uri="{FF2B5EF4-FFF2-40B4-BE49-F238E27FC236}">
                <a16:creationId xmlns:a16="http://schemas.microsoft.com/office/drawing/2014/main" id="{DAC89BDA-FB01-B446-AE12-5BE16CBCC5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2738" y="2997201"/>
            <a:ext cx="982662" cy="1223963"/>
          </a:xfrm>
          <a:prstGeom prst="rect">
            <a:avLst/>
          </a:prstGeom>
          <a:blipFill dpi="0" rotWithShape="0">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214471" name="Picture 7" descr="sofa">
            <a:hlinkClick r:id="rId8"/>
            <a:extLst>
              <a:ext uri="{FF2B5EF4-FFF2-40B4-BE49-F238E27FC236}">
                <a16:creationId xmlns:a16="http://schemas.microsoft.com/office/drawing/2014/main" id="{A2F9A6F5-FB0F-5345-84F0-3052383CE3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35864" y="2979739"/>
            <a:ext cx="2447925"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4472" name="Picture 8" descr="sawing">
            <a:hlinkClick r:id="rId10"/>
            <a:extLst>
              <a:ext uri="{FF2B5EF4-FFF2-40B4-BE49-F238E27FC236}">
                <a16:creationId xmlns:a16="http://schemas.microsoft.com/office/drawing/2014/main" id="{A1905AB2-C159-C248-A115-2142014209E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1176" y="2492376"/>
            <a:ext cx="1731963"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14478" name="Object 14">
            <a:extLst>
              <a:ext uri="{FF2B5EF4-FFF2-40B4-BE49-F238E27FC236}">
                <a16:creationId xmlns:a16="http://schemas.microsoft.com/office/drawing/2014/main" id="{D5741935-622D-EE4A-840F-ABD77FF99B9B}"/>
              </a:ext>
            </a:extLst>
          </p:cNvPr>
          <p:cNvGraphicFramePr>
            <a:graphicFrameLocks/>
          </p:cNvGraphicFramePr>
          <p:nvPr/>
        </p:nvGraphicFramePr>
        <p:xfrm>
          <a:off x="5664201" y="290514"/>
          <a:ext cx="1031875" cy="1304925"/>
        </p:xfrm>
        <a:graphic>
          <a:graphicData uri="http://schemas.openxmlformats.org/presentationml/2006/ole">
            <mc:AlternateContent xmlns:mc="http://schemas.openxmlformats.org/markup-compatibility/2006">
              <mc:Choice xmlns:v="urn:schemas-microsoft-com:vml" Requires="v">
                <p:oleObj spid="_x0000_s6147" name="Clip" r:id="rId12" imgW="12344400" imgH="18923000" progId="">
                  <p:embed/>
                </p:oleObj>
              </mc:Choice>
              <mc:Fallback>
                <p:oleObj name="Clip" r:id="rId12" imgW="12344400" imgH="18923000" progId="">
                  <p:embed/>
                  <p:pic>
                    <p:nvPicPr>
                      <p:cNvPr id="1214478" name="Object 14">
                        <a:extLst>
                          <a:ext uri="{FF2B5EF4-FFF2-40B4-BE49-F238E27FC236}">
                            <a16:creationId xmlns:a16="http://schemas.microsoft.com/office/drawing/2014/main" id="{D5741935-622D-EE4A-840F-ABD77FF99B9B}"/>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64201" y="290514"/>
                        <a:ext cx="103187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4483" name="AutoShape 19">
            <a:extLst>
              <a:ext uri="{FF2B5EF4-FFF2-40B4-BE49-F238E27FC236}">
                <a16:creationId xmlns:a16="http://schemas.microsoft.com/office/drawing/2014/main" id="{265D2359-878A-9140-A574-C0733CCCD9FD}"/>
              </a:ext>
            </a:extLst>
          </p:cNvPr>
          <p:cNvSpPr>
            <a:spLocks noChangeArrowheads="1"/>
          </p:cNvSpPr>
          <p:nvPr/>
        </p:nvSpPr>
        <p:spPr bwMode="auto">
          <a:xfrm flipH="1" flipV="1">
            <a:off x="2208213" y="4149725"/>
            <a:ext cx="5040312" cy="1727200"/>
          </a:xfrm>
          <a:prstGeom prst="wedgeEllipseCallout">
            <a:avLst>
              <a:gd name="adj1" fmla="val -25468"/>
              <a:gd name="adj2" fmla="val 70403"/>
            </a:avLst>
          </a:prstGeom>
          <a:solidFill>
            <a:schemeClr val="accent1"/>
          </a:solidFill>
          <a:ln w="9525">
            <a:solidFill>
              <a:schemeClr val="tx1"/>
            </a:solidFill>
            <a:miter lim="800000"/>
            <a:headEnd/>
            <a:tailEnd/>
          </a:ln>
          <a:effectLst/>
        </p:spPr>
        <p:txBody>
          <a:bodyPr rot="10800000" wrap="none" anchor="ctr"/>
          <a:lstStyle/>
          <a:p>
            <a:pPr>
              <a:defRPr/>
            </a:pPr>
            <a:r>
              <a:rPr lang="tr-TR" sz="1200">
                <a:effectLst>
                  <a:outerShdw blurRad="38100" dist="38100" dir="2700000" algn="tl">
                    <a:srgbClr val="FFFFFF"/>
                  </a:outerShdw>
                </a:effectLst>
                <a:latin typeface="Arial" charset="0"/>
              </a:rPr>
              <a:t>NACE Rev.2 Kodu</a:t>
            </a:r>
          </a:p>
          <a:p>
            <a:pPr>
              <a:defRPr/>
            </a:pPr>
            <a:endParaRPr lang="tr-TR" sz="1200">
              <a:effectLst>
                <a:outerShdw blurRad="38100" dist="38100" dir="2700000" algn="tl">
                  <a:srgbClr val="FFFFFF"/>
                </a:outerShdw>
              </a:effectLst>
              <a:latin typeface="Arial" charset="0"/>
            </a:endParaRPr>
          </a:p>
          <a:p>
            <a:pPr>
              <a:defRPr/>
            </a:pPr>
            <a:r>
              <a:rPr lang="nl-NL" sz="1200">
                <a:effectLst>
                  <a:outerShdw blurRad="38100" dist="38100" dir="2700000" algn="tl">
                    <a:srgbClr val="FFFFFF"/>
                  </a:outerShdw>
                </a:effectLst>
                <a:latin typeface="Arial" charset="0"/>
              </a:rPr>
              <a:t> </a:t>
            </a:r>
            <a:r>
              <a:rPr lang="tr-TR" sz="1000">
                <a:latin typeface="Arial" charset="0"/>
              </a:rPr>
              <a:t>31.09	Diğer Mobilyaların imalatı</a:t>
            </a:r>
            <a:endParaRPr lang="en-US" sz="1000">
              <a:latin typeface="Arial" charset="0"/>
            </a:endParaRPr>
          </a:p>
          <a:p>
            <a:pPr eaLnBrk="1" hangingPunct="1">
              <a:defRPr/>
            </a:pPr>
            <a:r>
              <a:rPr lang="tr-TR" sz="1000">
                <a:latin typeface="Arial" charset="0"/>
              </a:rPr>
              <a:t>Bu sınıf aşağıdakileri kapsamaktadır;</a:t>
            </a:r>
          </a:p>
          <a:p>
            <a:pPr eaLnBrk="1" hangingPunct="1">
              <a:defRPr/>
            </a:pPr>
            <a:r>
              <a:rPr lang="tr-TR" sz="1000">
                <a:latin typeface="Arial" charset="0"/>
              </a:rPr>
              <a:t>- kanepe, divan, çek yat ve koltuk takımlarının imalatı,</a:t>
            </a:r>
          </a:p>
          <a:p>
            <a:pPr eaLnBrk="1" hangingPunct="1">
              <a:defRPr/>
            </a:pPr>
            <a:r>
              <a:rPr lang="tr-TR" sz="1000">
                <a:latin typeface="Arial" charset="0"/>
              </a:rPr>
              <a:t>- bahçe sandalyeleri, koltukları vb. imalatı,</a:t>
            </a:r>
          </a:p>
          <a:p>
            <a:pPr eaLnBrk="1" hangingPunct="1">
              <a:defRPr/>
            </a:pPr>
            <a:r>
              <a:rPr lang="tr-TR" sz="1000">
                <a:latin typeface="Arial" charset="0"/>
              </a:rPr>
              <a:t>- yatak odaları, oturma odaları, bahçeler vb. için mobilya imalatı,</a:t>
            </a:r>
          </a:p>
          <a:p>
            <a:pPr eaLnBrk="1" hangingPunct="1">
              <a:defRPr/>
            </a:pPr>
            <a:r>
              <a:rPr lang="tr-TR" sz="1000">
                <a:latin typeface="Arial" charset="0"/>
              </a:rPr>
              <a:t>- dikiş makineleri, televizyonlar vb. için dolap ve sehpa imalatı.</a:t>
            </a:r>
            <a:endParaRPr lang="nl-NL" sz="1000">
              <a:effectLst>
                <a:outerShdw blurRad="38100" dist="38100" dir="2700000" algn="tl">
                  <a:srgbClr val="FFFFFF"/>
                </a:outerShdw>
              </a:effectLst>
              <a:latin typeface="Arial" charset="0"/>
            </a:endParaRPr>
          </a:p>
        </p:txBody>
      </p:sp>
      <p:sp>
        <p:nvSpPr>
          <p:cNvPr id="1214484" name="Oval 20">
            <a:extLst>
              <a:ext uri="{FF2B5EF4-FFF2-40B4-BE49-F238E27FC236}">
                <a16:creationId xmlns:a16="http://schemas.microsoft.com/office/drawing/2014/main" id="{DC39A76E-F587-E549-877E-1909E2CE0718}"/>
              </a:ext>
            </a:extLst>
          </p:cNvPr>
          <p:cNvSpPr>
            <a:spLocks noChangeArrowheads="1"/>
          </p:cNvSpPr>
          <p:nvPr/>
        </p:nvSpPr>
        <p:spPr bwMode="auto">
          <a:xfrm>
            <a:off x="5016501" y="1628776"/>
            <a:ext cx="2735263" cy="1223963"/>
          </a:xfrm>
          <a:prstGeom prst="ellipse">
            <a:avLst/>
          </a:prstGeom>
          <a:solidFill>
            <a:srgbClr val="3366FF"/>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800" dirty="0">
                <a:latin typeface="Arial" panose="020B0604020202020204" pitchFamily="34" charset="0"/>
                <a:cs typeface="Arial" panose="020B0604020202020204" pitchFamily="34" charset="0"/>
              </a:rPr>
              <a:t>Bu Girişimin </a:t>
            </a:r>
          </a:p>
          <a:p>
            <a:pPr algn="ctr" eaLnBrk="1" hangingPunct="1">
              <a:spcBef>
                <a:spcPct val="0"/>
              </a:spcBef>
              <a:buFontTx/>
              <a:buNone/>
            </a:pPr>
            <a:r>
              <a:rPr lang="tr-TR" altLang="tr-TR" sz="1800" dirty="0">
                <a:latin typeface="Arial" panose="020B0604020202020204" pitchFamily="34" charset="0"/>
                <a:cs typeface="Arial" panose="020B0604020202020204" pitchFamily="34" charset="0"/>
              </a:rPr>
              <a:t>Ana Faaliyeti Nedir?</a:t>
            </a:r>
            <a:endParaRPr lang="en-US" altLang="tr-TR" sz="1800" dirty="0">
              <a:latin typeface="Arial" panose="020B0604020202020204" pitchFamily="34" charset="0"/>
              <a:cs typeface="Arial" panose="020B0604020202020204" pitchFamily="34"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8674" name="Text Box 2">
            <a:extLst>
              <a:ext uri="{FF2B5EF4-FFF2-40B4-BE49-F238E27FC236}">
                <a16:creationId xmlns:a16="http://schemas.microsoft.com/office/drawing/2014/main" id="{CDE9BE04-5EE3-074F-8EF6-87296BDB5252}"/>
              </a:ext>
            </a:extLst>
          </p:cNvPr>
          <p:cNvSpPr>
            <a:spLocks noGrp="1" noChangeArrowheads="1"/>
          </p:cNvSpPr>
          <p:nvPr>
            <p:ph idx="1"/>
          </p:nvPr>
        </p:nvSpPr>
        <p:spPr>
          <a:xfrm>
            <a:off x="1558637" y="3429000"/>
            <a:ext cx="9386454" cy="4016375"/>
          </a:xfrm>
        </p:spPr>
        <p:txBody>
          <a:bodyPr>
            <a:normAutofit/>
          </a:bodyPr>
          <a:lstStyle/>
          <a:p>
            <a:pPr marL="90488" indent="3175" algn="just">
              <a:buNone/>
            </a:pPr>
            <a:endParaRPr lang="tr-TR" altLang="tr-TR" sz="1800" dirty="0"/>
          </a:p>
          <a:p>
            <a:pPr marL="90488" indent="3175" algn="just">
              <a:buNone/>
            </a:pPr>
            <a:r>
              <a:rPr lang="tr-TR" altLang="tr-TR" sz="1800" b="1" dirty="0"/>
              <a:t>Sırasıyla;</a:t>
            </a:r>
          </a:p>
          <a:p>
            <a:pPr marL="90488" indent="3175" algn="just"/>
            <a:r>
              <a:rPr lang="tr-TR" altLang="tr-TR" sz="1800" dirty="0"/>
              <a:t>Katma değerin en yüksek payına sahip olan kısım belirlenir.</a:t>
            </a:r>
          </a:p>
          <a:p>
            <a:pPr marL="90488" indent="3175" algn="just"/>
            <a:r>
              <a:rPr lang="tr-TR" altLang="tr-TR" sz="1800" dirty="0"/>
              <a:t>Bu kısım dahilinde en yüksek katma değer payına sahip olan bölüm belirlenir.</a:t>
            </a:r>
          </a:p>
          <a:p>
            <a:pPr marL="90488" indent="3175" algn="just"/>
            <a:r>
              <a:rPr lang="tr-TR" altLang="tr-TR" sz="1800" dirty="0"/>
              <a:t>Bu bölüm dahilinde en yüksek katma değer payına sahip olan grup belirlenir.</a:t>
            </a:r>
          </a:p>
          <a:p>
            <a:pPr marL="90488" indent="3175" algn="just"/>
            <a:r>
              <a:rPr lang="tr-TR" altLang="tr-TR" sz="1800" dirty="0"/>
              <a:t>Bu grup dahilinde en yüksek katma değer payına sahip olan sınıf belirlenir.</a:t>
            </a:r>
            <a:endParaRPr lang="de-DE" altLang="tr-TR" sz="1800" dirty="0"/>
          </a:p>
        </p:txBody>
      </p:sp>
      <p:sp>
        <p:nvSpPr>
          <p:cNvPr id="7" name="Metin kutusu 6">
            <a:extLst>
              <a:ext uri="{FF2B5EF4-FFF2-40B4-BE49-F238E27FC236}">
                <a16:creationId xmlns:a16="http://schemas.microsoft.com/office/drawing/2014/main" id="{CCFEB3A7-AB92-E244-A094-4CFE904A60FC}"/>
              </a:ext>
            </a:extLst>
          </p:cNvPr>
          <p:cNvSpPr txBox="1"/>
          <p:nvPr/>
        </p:nvSpPr>
        <p:spPr>
          <a:xfrm>
            <a:off x="1752601" y="764661"/>
            <a:ext cx="6096000" cy="461665"/>
          </a:xfrm>
          <a:prstGeom prst="rect">
            <a:avLst/>
          </a:prstGeom>
          <a:noFill/>
        </p:spPr>
        <p:txBody>
          <a:bodyPr wrap="square">
            <a:spAutoFit/>
          </a:bodyPr>
          <a:lstStyle/>
          <a:p>
            <a:pPr marL="90488" indent="3175">
              <a:buNone/>
            </a:pPr>
            <a:r>
              <a:rPr lang="tr-TR" altLang="tr-TR" sz="2400" b="1" dirty="0">
                <a:solidFill>
                  <a:schemeClr val="accent1">
                    <a:lumMod val="50000"/>
                  </a:schemeClr>
                </a:solidFill>
              </a:rPr>
              <a:t>TOP-DOWN YÖNTEMİ</a:t>
            </a:r>
          </a:p>
        </p:txBody>
      </p:sp>
      <p:sp>
        <p:nvSpPr>
          <p:cNvPr id="9" name="Metin kutusu 8">
            <a:extLst>
              <a:ext uri="{FF2B5EF4-FFF2-40B4-BE49-F238E27FC236}">
                <a16:creationId xmlns:a16="http://schemas.microsoft.com/office/drawing/2014/main" id="{5BDC77AC-321A-E448-AA91-4595FC9691C1}"/>
              </a:ext>
            </a:extLst>
          </p:cNvPr>
          <p:cNvSpPr txBox="1"/>
          <p:nvPr/>
        </p:nvSpPr>
        <p:spPr>
          <a:xfrm>
            <a:off x="1558637" y="1727380"/>
            <a:ext cx="9386454" cy="1701620"/>
          </a:xfrm>
          <a:prstGeom prst="rect">
            <a:avLst/>
          </a:prstGeom>
          <a:noFill/>
        </p:spPr>
        <p:txBody>
          <a:bodyPr wrap="square">
            <a:spAutoFit/>
          </a:bodyPr>
          <a:lstStyle/>
          <a:p>
            <a:pPr marL="90488" indent="3175" algn="just">
              <a:lnSpc>
                <a:spcPct val="150000"/>
              </a:lnSpc>
              <a:buNone/>
            </a:pPr>
            <a:r>
              <a:rPr lang="tr-TR" altLang="tr-TR" sz="1800" dirty="0"/>
              <a:t>Bir birimin </a:t>
            </a:r>
            <a:r>
              <a:rPr lang="tr-TR" altLang="tr-TR" sz="1800" dirty="0" err="1"/>
              <a:t>NACE’nin</a:t>
            </a:r>
            <a:r>
              <a:rPr lang="tr-TR" altLang="tr-TR" sz="1800" dirty="0"/>
              <a:t> ikiden fazla kategorisinde geçen, ikiden fazla faaliyet gerçekleştirdiği ve bunların hiç birinin katma değerinin %50’sinden fazlasına sahip olmadığı karmaşık durumlarda bu birimin ana faaliyeti top-</a:t>
            </a:r>
            <a:r>
              <a:rPr lang="tr-TR" altLang="tr-TR" sz="1800" dirty="0" err="1"/>
              <a:t>down</a:t>
            </a:r>
            <a:r>
              <a:rPr lang="tr-TR" altLang="tr-TR" sz="1800" dirty="0"/>
              <a:t> yöntemiyle bulunur.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54">
            <a:extLst>
              <a:ext uri="{FF2B5EF4-FFF2-40B4-BE49-F238E27FC236}">
                <a16:creationId xmlns:a16="http://schemas.microsoft.com/office/drawing/2014/main" id="{F8D705E5-8431-F349-980C-A4D47CD87F51}"/>
              </a:ext>
            </a:extLst>
          </p:cNvPr>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tabLst>
                <a:tab pos="355600" algn="l"/>
              </a:tabLst>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tabLst>
                <a:tab pos="355600" algn="l"/>
              </a:tabLst>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tabLst>
                <a:tab pos="355600" algn="l"/>
              </a:tabLst>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tabLst>
                <a:tab pos="355600" algn="l"/>
              </a:tabLst>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tabLst>
                <a:tab pos="355600" algn="l"/>
              </a:tabLst>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tabLst>
                <a:tab pos="355600" algn="l"/>
              </a:tabLst>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tabLst>
                <a:tab pos="355600" algn="l"/>
              </a:tabLst>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tabLst>
                <a:tab pos="355600" algn="l"/>
              </a:tabLst>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tabLst>
                <a:tab pos="355600" algn="l"/>
              </a:tabLst>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2400" b="1" dirty="0">
                <a:solidFill>
                  <a:schemeClr val="bg1"/>
                </a:solidFill>
                <a:highlight>
                  <a:srgbClr val="800080"/>
                </a:highlight>
                <a:latin typeface="Arial" panose="020B0604020202020204" pitchFamily="34" charset="0"/>
                <a:cs typeface="Arial" panose="020B0604020202020204" pitchFamily="34" charset="0"/>
              </a:rPr>
              <a:t>Top-</a:t>
            </a:r>
            <a:r>
              <a:rPr lang="tr-TR" altLang="tr-TR" sz="2400" b="1" dirty="0" err="1">
                <a:solidFill>
                  <a:schemeClr val="bg1"/>
                </a:solidFill>
                <a:highlight>
                  <a:srgbClr val="800080"/>
                </a:highlight>
                <a:latin typeface="Arial" panose="020B0604020202020204" pitchFamily="34" charset="0"/>
                <a:cs typeface="Arial" panose="020B0604020202020204" pitchFamily="34" charset="0"/>
              </a:rPr>
              <a:t>Down</a:t>
            </a:r>
            <a:r>
              <a:rPr lang="tr-TR" altLang="tr-TR" sz="2400" b="1" dirty="0">
                <a:solidFill>
                  <a:schemeClr val="bg1"/>
                </a:solidFill>
                <a:highlight>
                  <a:srgbClr val="800080"/>
                </a:highlight>
                <a:latin typeface="Arial" panose="020B0604020202020204" pitchFamily="34" charset="0"/>
                <a:cs typeface="Arial" panose="020B0604020202020204" pitchFamily="34" charset="0"/>
              </a:rPr>
              <a:t> Yönteminin Uygulanışı</a:t>
            </a:r>
          </a:p>
        </p:txBody>
      </p:sp>
      <p:sp>
        <p:nvSpPr>
          <p:cNvPr id="5" name="Rectangle 3">
            <a:extLst>
              <a:ext uri="{FF2B5EF4-FFF2-40B4-BE49-F238E27FC236}">
                <a16:creationId xmlns:a16="http://schemas.microsoft.com/office/drawing/2014/main" id="{677A9A54-68F6-A94C-854A-2D1589F01836}"/>
              </a:ext>
            </a:extLst>
          </p:cNvPr>
          <p:cNvSpPr txBox="1">
            <a:spLocks noChangeArrowheads="1"/>
          </p:cNvSpPr>
          <p:nvPr/>
        </p:nvSpPr>
        <p:spPr>
          <a:xfrm>
            <a:off x="1427378" y="1520104"/>
            <a:ext cx="8777144" cy="576262"/>
          </a:xfrm>
          <a:prstGeom prst="rect">
            <a:avLst/>
          </a:prstGeom>
        </p:spPr>
        <p:txBody>
          <a:bodyPr>
            <a:normAutofit fontScale="92500"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6213" indent="0" algn="ctr">
              <a:buFont typeface="Arial" panose="020B0604020202020204" pitchFamily="34" charset="0"/>
              <a:buNone/>
            </a:pPr>
            <a:r>
              <a:rPr lang="tr-TR" altLang="tr-TR" sz="1800" b="1" dirty="0"/>
              <a:t>Girişimimizin Faaliyetleri, Katma Değerleri ve Her Bir Faaliyete İlişkin Katma Değer Payları</a:t>
            </a:r>
          </a:p>
        </p:txBody>
      </p:sp>
      <p:graphicFrame>
        <p:nvGraphicFramePr>
          <p:cNvPr id="6" name="Group 1109">
            <a:extLst>
              <a:ext uri="{FF2B5EF4-FFF2-40B4-BE49-F238E27FC236}">
                <a16:creationId xmlns:a16="http://schemas.microsoft.com/office/drawing/2014/main" id="{BB359036-43B1-054A-94D6-FF9E27ADDBCB}"/>
              </a:ext>
            </a:extLst>
          </p:cNvPr>
          <p:cNvGraphicFramePr>
            <a:graphicFrameLocks/>
          </p:cNvGraphicFramePr>
          <p:nvPr>
            <p:extLst>
              <p:ext uri="{D42A27DB-BD31-4B8C-83A1-F6EECF244321}">
                <p14:modId xmlns:p14="http://schemas.microsoft.com/office/powerpoint/2010/main" val="3832697760"/>
              </p:ext>
            </p:extLst>
          </p:nvPr>
        </p:nvGraphicFramePr>
        <p:xfrm>
          <a:off x="1774825" y="2360614"/>
          <a:ext cx="8642350" cy="3876675"/>
        </p:xfrm>
        <a:graphic>
          <a:graphicData uri="http://schemas.openxmlformats.org/drawingml/2006/table">
            <a:tbl>
              <a:tblPr>
                <a:tableStyleId>{BC89EF96-8CEA-46FF-86C4-4CE0E7609802}</a:tableStyleId>
              </a:tblPr>
              <a:tblGrid>
                <a:gridCol w="808038">
                  <a:extLst>
                    <a:ext uri="{9D8B030D-6E8A-4147-A177-3AD203B41FA5}">
                      <a16:colId xmlns:a16="http://schemas.microsoft.com/office/drawing/2014/main" val="20000"/>
                    </a:ext>
                  </a:extLst>
                </a:gridCol>
                <a:gridCol w="811212">
                  <a:extLst>
                    <a:ext uri="{9D8B030D-6E8A-4147-A177-3AD203B41FA5}">
                      <a16:colId xmlns:a16="http://schemas.microsoft.com/office/drawing/2014/main" val="20001"/>
                    </a:ext>
                  </a:extLst>
                </a:gridCol>
                <a:gridCol w="811213">
                  <a:extLst>
                    <a:ext uri="{9D8B030D-6E8A-4147-A177-3AD203B41FA5}">
                      <a16:colId xmlns:a16="http://schemas.microsoft.com/office/drawing/2014/main" val="20002"/>
                    </a:ext>
                  </a:extLst>
                </a:gridCol>
                <a:gridCol w="954087">
                  <a:extLst>
                    <a:ext uri="{9D8B030D-6E8A-4147-A177-3AD203B41FA5}">
                      <a16:colId xmlns:a16="http://schemas.microsoft.com/office/drawing/2014/main" val="20003"/>
                    </a:ext>
                  </a:extLst>
                </a:gridCol>
                <a:gridCol w="3046413">
                  <a:extLst>
                    <a:ext uri="{9D8B030D-6E8A-4147-A177-3AD203B41FA5}">
                      <a16:colId xmlns:a16="http://schemas.microsoft.com/office/drawing/2014/main" val="20004"/>
                    </a:ext>
                  </a:extLst>
                </a:gridCol>
                <a:gridCol w="1346200">
                  <a:extLst>
                    <a:ext uri="{9D8B030D-6E8A-4147-A177-3AD203B41FA5}">
                      <a16:colId xmlns:a16="http://schemas.microsoft.com/office/drawing/2014/main" val="20005"/>
                    </a:ext>
                  </a:extLst>
                </a:gridCol>
                <a:gridCol w="865187">
                  <a:extLst>
                    <a:ext uri="{9D8B030D-6E8A-4147-A177-3AD203B41FA5}">
                      <a16:colId xmlns:a16="http://schemas.microsoft.com/office/drawing/2014/main" val="20006"/>
                    </a:ext>
                  </a:extLst>
                </a:gridCol>
              </a:tblGrid>
              <a:tr h="53657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Kısım</a:t>
                      </a:r>
                      <a:endParaRPr kumimoji="0" lang="tr-TR" sz="1400" b="1" i="0" u="none" strike="noStrike" cap="none" normalizeH="0" baseline="0">
                        <a:ln>
                          <a:noFill/>
                        </a:ln>
                        <a:solidFill>
                          <a:schemeClr val="tx1"/>
                        </a:solidFill>
                        <a:effectLst/>
                        <a:latin typeface="Arial" charset="0"/>
                        <a:cs typeface="Times New Roman" pitchFamily="18"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Bölüm</a:t>
                      </a:r>
                      <a:endParaRPr kumimoji="0" lang="tr-TR" sz="1400" b="1" i="0" u="none" strike="noStrike" cap="none" normalizeH="0" baseline="0" dirty="0">
                        <a:ln>
                          <a:noFill/>
                        </a:ln>
                        <a:solidFill>
                          <a:schemeClr val="tx1"/>
                        </a:solidFill>
                        <a:effectLst/>
                        <a:latin typeface="Arial" charset="0"/>
                        <a:cs typeface="Times New Roman" pitchFamily="18"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Grup</a:t>
                      </a:r>
                      <a:endParaRPr kumimoji="0" lang="tr-TR" sz="1400" b="1" i="0" u="none" strike="noStrike" cap="none" normalizeH="0" baseline="0">
                        <a:ln>
                          <a:noFill/>
                        </a:ln>
                        <a:solidFill>
                          <a:schemeClr val="tx1"/>
                        </a:solidFill>
                        <a:effectLst/>
                        <a:latin typeface="Arial" charset="0"/>
                        <a:cs typeface="Times New Roman" pitchFamily="18"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Sınıf</a:t>
                      </a:r>
                      <a:endParaRPr kumimoji="0" lang="tr-TR" sz="1400" b="1" i="0" u="none" strike="noStrike" cap="none" normalizeH="0" baseline="0">
                        <a:ln>
                          <a:noFill/>
                        </a:ln>
                        <a:solidFill>
                          <a:schemeClr val="tx1"/>
                        </a:solidFill>
                        <a:effectLst/>
                        <a:latin typeface="Arial" charset="0"/>
                        <a:cs typeface="Times New Roman" pitchFamily="18"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Sınıfın tanımı</a:t>
                      </a:r>
                      <a:endParaRPr kumimoji="0" lang="tr-TR" sz="1400" b="1" i="0" u="none" strike="noStrike" cap="none" normalizeH="0" baseline="0">
                        <a:ln>
                          <a:noFill/>
                        </a:ln>
                        <a:solidFill>
                          <a:schemeClr val="tx1"/>
                        </a:solidFill>
                        <a:effectLst/>
                        <a:latin typeface="Arial" charset="0"/>
                        <a:cs typeface="Times New Roman" pitchFamily="18"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Katma Değer</a:t>
                      </a:r>
                      <a:endParaRPr kumimoji="0" lang="tr-TR" sz="1400" b="1"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Pay</a:t>
                      </a:r>
                      <a:endParaRPr kumimoji="0" lang="tr-TR" sz="1400" b="1" i="0" u="none" strike="noStrike" cap="none" normalizeH="0" baseline="0">
                        <a:ln>
                          <a:noFill/>
                        </a:ln>
                        <a:solidFill>
                          <a:schemeClr val="tx1"/>
                        </a:solidFill>
                        <a:effectLst/>
                        <a:latin typeface="Arial" charset="0"/>
                        <a:cs typeface="Times New Roman" pitchFamily="18" charset="0"/>
                      </a:endParaRPr>
                    </a:p>
                  </a:txBody>
                  <a:tcPr anchor="ctr" horzOverflow="overflow"/>
                </a:tc>
                <a:extLst>
                  <a:ext uri="{0D108BD9-81ED-4DB2-BD59-A6C34878D82A}">
                    <a16:rowId xmlns:a16="http://schemas.microsoft.com/office/drawing/2014/main" val="10000"/>
                  </a:ext>
                </a:extLst>
              </a:tr>
              <a:tr h="473075">
                <a:tc rowSpan="3">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C</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rowSpan="2">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31</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rowSpan="2">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31.0</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31.02</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Mutfak mobilyalarının imalatı</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290</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15%</a:t>
                      </a:r>
                      <a:endParaRPr kumimoji="0" lang="tr-TR" sz="1400" b="0" i="0" u="none" strike="noStrike" cap="none" normalizeH="0" baseline="0" dirty="0">
                        <a:ln>
                          <a:noFill/>
                        </a:ln>
                        <a:solidFill>
                          <a:schemeClr val="tx1"/>
                        </a:solidFill>
                        <a:effectLst/>
                        <a:latin typeface="Arial" charset="0"/>
                        <a:cs typeface="Times New Roman" pitchFamily="18" charset="0"/>
                      </a:endParaRPr>
                    </a:p>
                  </a:txBody>
                  <a:tcPr anchor="ctr" horzOverflow="overflow"/>
                </a:tc>
                <a:extLst>
                  <a:ext uri="{0D108BD9-81ED-4DB2-BD59-A6C34878D82A}">
                    <a16:rowId xmlns:a16="http://schemas.microsoft.com/office/drawing/2014/main" val="10001"/>
                  </a:ext>
                </a:extLst>
              </a:tr>
              <a:tr h="473075">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31.09</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Diğer mobilyaların imalatı</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500</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26%</a:t>
                      </a:r>
                      <a:endParaRPr kumimoji="0" lang="tr-TR" sz="1400" b="0" i="0" u="none" strike="noStrike" cap="none" normalizeH="0" baseline="0" dirty="0">
                        <a:ln>
                          <a:noFill/>
                        </a:ln>
                        <a:solidFill>
                          <a:schemeClr val="tx1"/>
                        </a:solidFill>
                        <a:effectLst/>
                        <a:latin typeface="Arial" charset="0"/>
                        <a:cs typeface="Times New Roman" pitchFamily="18" charset="0"/>
                      </a:endParaRPr>
                    </a:p>
                  </a:txBody>
                  <a:tcPr anchor="ctr" horzOverflow="overflow"/>
                </a:tc>
                <a:extLst>
                  <a:ext uri="{0D108BD9-81ED-4DB2-BD59-A6C34878D82A}">
                    <a16:rowId xmlns:a16="http://schemas.microsoft.com/office/drawing/2014/main" val="10002"/>
                  </a:ext>
                </a:extLst>
              </a:tr>
              <a:tr h="473075">
                <a:tc vMerge="1">
                  <a:txBody>
                    <a:bodyPr/>
                    <a:lstStyle/>
                    <a:p>
                      <a:endParaRPr lang="tr-TR"/>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32</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32.4</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32.40</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Oyun ve oyuncak imalatı</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150</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8%</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extLst>
                  <a:ext uri="{0D108BD9-81ED-4DB2-BD59-A6C34878D82A}">
                    <a16:rowId xmlns:a16="http://schemas.microsoft.com/office/drawing/2014/main" val="10003"/>
                  </a:ext>
                </a:extLst>
              </a:tr>
              <a:tr h="66357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F</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41</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41.2</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41.20</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İkamet veya ikamet amaçlı olmayan binaların inşaatı</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650</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33%</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extLst>
                  <a:ext uri="{0D108BD9-81ED-4DB2-BD59-A6C34878D82A}">
                    <a16:rowId xmlns:a16="http://schemas.microsoft.com/office/drawing/2014/main" val="10004"/>
                  </a:ext>
                </a:extLst>
              </a:tr>
              <a:tr h="12573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G</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47</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47.5</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47.59</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Belirli bir mala tahsis edilmiş mağazalarda mobilya, aydınlatma teçhizatı ve diğer ev eşyalarının perakende ticareti</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400" b="1" u="none" strike="noStrike" cap="none" normalizeH="0" baseline="0">
                          <a:ln>
                            <a:noFill/>
                          </a:ln>
                          <a:solidFill>
                            <a:schemeClr val="tx1"/>
                          </a:solidFill>
                          <a:effectLst/>
                        </a:rPr>
                        <a:t>360</a:t>
                      </a:r>
                      <a:endParaRPr kumimoji="0" lang="tr-TR" sz="1400" b="0" i="0" u="none" strike="noStrike" cap="none" normalizeH="0" baseline="0">
                        <a:ln>
                          <a:noFill/>
                        </a:ln>
                        <a:solidFill>
                          <a:schemeClr val="tx1"/>
                        </a:solidFill>
                        <a:effectLst/>
                        <a:latin typeface="Arial" charset="0"/>
                        <a:cs typeface="Arial" charset="0"/>
                      </a:endParaRPr>
                    </a:p>
                  </a:txBody>
                  <a:tcPr anchor="ctr" horzOverflow="overflow"/>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400" b="1" u="none" strike="noStrike" cap="none" normalizeH="0" baseline="0" dirty="0">
                          <a:ln>
                            <a:noFill/>
                          </a:ln>
                          <a:solidFill>
                            <a:schemeClr val="tx1"/>
                          </a:solidFill>
                          <a:effectLst/>
                        </a:rPr>
                        <a:t>18%</a:t>
                      </a:r>
                      <a:endParaRPr kumimoji="0" lang="tr-TR" sz="1400" b="0" i="0" u="none" strike="noStrike" cap="none" normalizeH="0" baseline="0" dirty="0">
                        <a:ln>
                          <a:noFill/>
                        </a:ln>
                        <a:solidFill>
                          <a:schemeClr val="tx1"/>
                        </a:solidFill>
                        <a:effectLst/>
                        <a:latin typeface="Arial" charset="0"/>
                        <a:cs typeface="Arial" charset="0"/>
                      </a:endParaRPr>
                    </a:p>
                  </a:txBody>
                  <a:tcPr anchor="ctr"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62987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19971" name="Picture 3" descr="semitruck">
            <a:extLst>
              <a:ext uri="{FF2B5EF4-FFF2-40B4-BE49-F238E27FC236}">
                <a16:creationId xmlns:a16="http://schemas.microsoft.com/office/drawing/2014/main" id="{74D5E270-5DC3-5743-BC99-5FA480227D5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p:pic>
      <p:graphicFrame>
        <p:nvGraphicFramePr>
          <p:cNvPr id="1619986" name="Object 18">
            <a:extLst>
              <a:ext uri="{FF2B5EF4-FFF2-40B4-BE49-F238E27FC236}">
                <a16:creationId xmlns:a16="http://schemas.microsoft.com/office/drawing/2014/main" id="{7FFBA0BA-CAAD-C940-94CF-7B5B07551750}"/>
              </a:ext>
            </a:extLst>
          </p:cNvPr>
          <p:cNvGraphicFramePr>
            <a:graphicFrameLocks noChangeAspect="1"/>
          </p:cNvGraphicFramePr>
          <p:nvPr>
            <p:ph sz="quarter" idx="2"/>
          </p:nvPr>
        </p:nvGraphicFramePr>
        <p:xfrm>
          <a:off x="5592763" y="2420939"/>
          <a:ext cx="1655762" cy="1273175"/>
        </p:xfrm>
        <a:graphic>
          <a:graphicData uri="http://schemas.openxmlformats.org/presentationml/2006/ole">
            <mc:AlternateContent xmlns:mc="http://schemas.openxmlformats.org/markup-compatibility/2006">
              <mc:Choice xmlns:v="urn:schemas-microsoft-com:vml" Requires="v">
                <p:oleObj spid="_x0000_s18441" name="Bitmap Image" r:id="rId4" imgW="742950" imgH="571500" progId="PBrush">
                  <p:embed/>
                </p:oleObj>
              </mc:Choice>
              <mc:Fallback>
                <p:oleObj name="Bitmap Image" r:id="rId4" imgW="742950" imgH="571500" progId="PBrush">
                  <p:embed/>
                  <p:pic>
                    <p:nvPicPr>
                      <p:cNvPr id="1619986" name="Object 18">
                        <a:extLst>
                          <a:ext uri="{FF2B5EF4-FFF2-40B4-BE49-F238E27FC236}">
                            <a16:creationId xmlns:a16="http://schemas.microsoft.com/office/drawing/2014/main" id="{7FFBA0BA-CAAD-C940-94CF-7B5B075517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2763" y="2420939"/>
                        <a:ext cx="1655762"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619972" name="Picture 4" descr="j0205462">
            <a:extLst>
              <a:ext uri="{FF2B5EF4-FFF2-40B4-BE49-F238E27FC236}">
                <a16:creationId xmlns:a16="http://schemas.microsoft.com/office/drawing/2014/main" id="{983C1A2B-1DD3-D941-A0E5-47311095D8EA}"/>
              </a:ext>
            </a:extLst>
          </p:cNvPr>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2063751" y="4191000"/>
            <a:ext cx="1819275" cy="1809750"/>
          </a:xfrm>
        </p:spPr>
      </p:pic>
      <p:pic>
        <p:nvPicPr>
          <p:cNvPr id="1619973" name="Picture 5" descr="stock_warehouse">
            <a:extLst>
              <a:ext uri="{FF2B5EF4-FFF2-40B4-BE49-F238E27FC236}">
                <a16:creationId xmlns:a16="http://schemas.microsoft.com/office/drawing/2014/main" id="{1C9A2045-EA98-8049-B802-66FD097B6C82}"/>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8543926" y="3644901"/>
            <a:ext cx="1368425" cy="1319213"/>
          </a:xfrm>
        </p:spPr>
      </p:pic>
      <p:pic>
        <p:nvPicPr>
          <p:cNvPr id="1619974" name="Picture 6" descr="j0291984">
            <a:extLst>
              <a:ext uri="{FF2B5EF4-FFF2-40B4-BE49-F238E27FC236}">
                <a16:creationId xmlns:a16="http://schemas.microsoft.com/office/drawing/2014/main" id="{D9929AFF-3FE9-EA48-923D-27764C2740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0363" y="4797426"/>
            <a:ext cx="74771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9975" name="Picture 7" descr="j0199727">
            <a:extLst>
              <a:ext uri="{FF2B5EF4-FFF2-40B4-BE49-F238E27FC236}">
                <a16:creationId xmlns:a16="http://schemas.microsoft.com/office/drawing/2014/main" id="{A632EBCD-765A-8C49-B316-83048476444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3750" y="5013326"/>
            <a:ext cx="598488"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2" name="Picture 8" descr="kitchen">
            <a:extLst>
              <a:ext uri="{FF2B5EF4-FFF2-40B4-BE49-F238E27FC236}">
                <a16:creationId xmlns:a16="http://schemas.microsoft.com/office/drawing/2014/main" id="{4439D37E-2ED6-464E-AC72-2AB4E071728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7351" y="2492375"/>
            <a:ext cx="115252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19977" name="Object 9">
            <a:extLst>
              <a:ext uri="{FF2B5EF4-FFF2-40B4-BE49-F238E27FC236}">
                <a16:creationId xmlns:a16="http://schemas.microsoft.com/office/drawing/2014/main" id="{C57500B2-7B71-1C4B-A7F8-3343413D5FC3}"/>
              </a:ext>
            </a:extLst>
          </p:cNvPr>
          <p:cNvGraphicFramePr>
            <a:graphicFrameLocks noChangeAspect="1"/>
          </p:cNvGraphicFramePr>
          <p:nvPr/>
        </p:nvGraphicFramePr>
        <p:xfrm>
          <a:off x="8256588" y="836613"/>
          <a:ext cx="2303462" cy="1346200"/>
        </p:xfrm>
        <a:graphic>
          <a:graphicData uri="http://schemas.openxmlformats.org/presentationml/2006/ole">
            <mc:AlternateContent xmlns:mc="http://schemas.openxmlformats.org/markup-compatibility/2006">
              <mc:Choice xmlns:v="urn:schemas-microsoft-com:vml" Requires="v">
                <p:oleObj spid="_x0000_s18442" name="Bitmap Image" r:id="rId11" imgW="1238250" imgH="723900" progId="PBrush">
                  <p:embed/>
                </p:oleObj>
              </mc:Choice>
              <mc:Fallback>
                <p:oleObj name="Bitmap Image" r:id="rId11" imgW="1238250" imgH="723900" progId="PBrush">
                  <p:embed/>
                  <p:pic>
                    <p:nvPicPr>
                      <p:cNvPr id="1619977" name="Object 9">
                        <a:extLst>
                          <a:ext uri="{FF2B5EF4-FFF2-40B4-BE49-F238E27FC236}">
                            <a16:creationId xmlns:a16="http://schemas.microsoft.com/office/drawing/2014/main" id="{C57500B2-7B71-1C4B-A7F8-3343413D5FC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56588" y="836613"/>
                        <a:ext cx="2303462"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284" name="AutoShape 10" descr="Walnut">
            <a:extLst>
              <a:ext uri="{FF2B5EF4-FFF2-40B4-BE49-F238E27FC236}">
                <a16:creationId xmlns:a16="http://schemas.microsoft.com/office/drawing/2014/main" id="{6B840C0D-E0E6-454E-8AB4-A8E1D3D38D00}"/>
              </a:ext>
            </a:extLst>
          </p:cNvPr>
          <p:cNvSpPr>
            <a:spLocks noChangeArrowheads="1"/>
          </p:cNvSpPr>
          <p:nvPr/>
        </p:nvSpPr>
        <p:spPr bwMode="auto">
          <a:xfrm>
            <a:off x="1487487" y="765176"/>
            <a:ext cx="2879726" cy="1008063"/>
          </a:xfrm>
          <a:prstGeom prst="triangle">
            <a:avLst>
              <a:gd name="adj" fmla="val 49995"/>
            </a:avLst>
          </a:prstGeom>
          <a:blipFill dpi="0" rotWithShape="0">
            <a:blip r:embed="rId13"/>
            <a:srcRect/>
            <a:tile tx="0" ty="0" sx="100000" sy="100000" flip="none" algn="tl"/>
          </a:blipFill>
          <a:ln w="38100" cmpd="dbl">
            <a:solidFill>
              <a:srgbClr val="FF0033"/>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54285" name="AutoShape 11">
            <a:extLst>
              <a:ext uri="{FF2B5EF4-FFF2-40B4-BE49-F238E27FC236}">
                <a16:creationId xmlns:a16="http://schemas.microsoft.com/office/drawing/2014/main" id="{82ED0508-9ECE-EF42-A0D3-D6537340689D}"/>
              </a:ext>
            </a:extLst>
          </p:cNvPr>
          <p:cNvSpPr>
            <a:spLocks noChangeArrowheads="1"/>
          </p:cNvSpPr>
          <p:nvPr/>
        </p:nvSpPr>
        <p:spPr bwMode="auto">
          <a:xfrm>
            <a:off x="1631950" y="1773238"/>
            <a:ext cx="2592388" cy="1943100"/>
          </a:xfrm>
          <a:prstGeom prst="roundRect">
            <a:avLst>
              <a:gd name="adj" fmla="val 12495"/>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pic>
        <p:nvPicPr>
          <p:cNvPr id="54286" name="Picture 12" descr="sawing">
            <a:extLst>
              <a:ext uri="{FF2B5EF4-FFF2-40B4-BE49-F238E27FC236}">
                <a16:creationId xmlns:a16="http://schemas.microsoft.com/office/drawing/2014/main" id="{44866C58-F9BB-434C-9702-9E2363FCA9B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66989" y="1844676"/>
            <a:ext cx="6826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7" name="Picture 13" descr="sofa">
            <a:extLst>
              <a:ext uri="{FF2B5EF4-FFF2-40B4-BE49-F238E27FC236}">
                <a16:creationId xmlns:a16="http://schemas.microsoft.com/office/drawing/2014/main" id="{FD8C32A9-DB11-6D4C-B3E2-02B3D8C3196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59151" y="1989138"/>
            <a:ext cx="7921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8" name="Picture 14" descr="chair">
            <a:extLst>
              <a:ext uri="{FF2B5EF4-FFF2-40B4-BE49-F238E27FC236}">
                <a16:creationId xmlns:a16="http://schemas.microsoft.com/office/drawing/2014/main" id="{99EC2F4F-ACD8-034D-8B19-07AE4ADF193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74825" y="1844676"/>
            <a:ext cx="579438" cy="720725"/>
          </a:xfrm>
          <a:prstGeom prst="rect">
            <a:avLst/>
          </a:prstGeom>
          <a:blipFill dpi="0" rotWithShape="0">
            <a:blip r:embed="rId1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19983" name="Text Box 15">
            <a:extLst>
              <a:ext uri="{FF2B5EF4-FFF2-40B4-BE49-F238E27FC236}">
                <a16:creationId xmlns:a16="http://schemas.microsoft.com/office/drawing/2014/main" id="{22AE03BE-C4BA-6349-A2A5-3ACC6E4889B0}"/>
              </a:ext>
            </a:extLst>
          </p:cNvPr>
          <p:cNvSpPr txBox="1">
            <a:spLocks noChangeArrowheads="1"/>
          </p:cNvSpPr>
          <p:nvPr/>
        </p:nvSpPr>
        <p:spPr bwMode="auto">
          <a:xfrm>
            <a:off x="1487487" y="517526"/>
            <a:ext cx="7254876" cy="823913"/>
          </a:xfrm>
          <a:prstGeom prst="rect">
            <a:avLst/>
          </a:prstGeom>
          <a:noFill/>
          <a:ln w="9525">
            <a:noFill/>
            <a:miter lim="800000"/>
            <a:headEnd/>
            <a:tailEnd/>
          </a:ln>
          <a:effectLst/>
        </p:spPr>
        <p:txBody>
          <a:bodyPr>
            <a:spAutoFit/>
          </a:bodyPr>
          <a:lstStyle/>
          <a:p>
            <a:pPr>
              <a:defRPr/>
            </a:pPr>
            <a:r>
              <a:rPr lang="tr-TR" sz="4800">
                <a:effectLst>
                  <a:outerShdw blurRad="38100" dist="38100" dir="2700000" algn="tl">
                    <a:srgbClr val="C0C0C0"/>
                  </a:outerShdw>
                </a:effectLst>
                <a:latin typeface="Times New Roman" pitchFamily="18" charset="0"/>
              </a:rPr>
              <a:t>Girişim</a:t>
            </a:r>
            <a:endParaRPr lang="nl-NL" sz="4800">
              <a:effectLst>
                <a:outerShdw blurRad="38100" dist="38100" dir="2700000" algn="tl">
                  <a:srgbClr val="C0C0C0"/>
                </a:outerShdw>
              </a:effectLst>
              <a:latin typeface="Times New Roman" pitchFamily="18" charset="0"/>
            </a:endParaRPr>
          </a:p>
        </p:txBody>
      </p:sp>
      <p:sp>
        <p:nvSpPr>
          <p:cNvPr id="1619984" name="AutoShape 16">
            <a:extLst>
              <a:ext uri="{FF2B5EF4-FFF2-40B4-BE49-F238E27FC236}">
                <a16:creationId xmlns:a16="http://schemas.microsoft.com/office/drawing/2014/main" id="{FDAB242F-485B-F844-9E89-2F417D4F2AEB}"/>
              </a:ext>
            </a:extLst>
          </p:cNvPr>
          <p:cNvSpPr>
            <a:spLocks noChangeArrowheads="1"/>
          </p:cNvSpPr>
          <p:nvPr/>
        </p:nvSpPr>
        <p:spPr bwMode="auto">
          <a:xfrm>
            <a:off x="1524001" y="3716338"/>
            <a:ext cx="2627313" cy="863600"/>
          </a:xfrm>
          <a:prstGeom prst="wedgeEllipseCallout">
            <a:avLst>
              <a:gd name="adj1" fmla="val 5889"/>
              <a:gd name="adj2" fmla="val 76102"/>
            </a:avLst>
          </a:prstGeom>
          <a:solidFill>
            <a:schemeClr val="accent1"/>
          </a:solidFill>
          <a:ln w="9525">
            <a:solidFill>
              <a:schemeClr val="tx1"/>
            </a:solidFill>
            <a:miter lim="800000"/>
            <a:headEnd/>
            <a:tailEnd/>
          </a:ln>
          <a:effectLst/>
        </p:spPr>
        <p:txBody>
          <a:bodyPr wrap="none" anchor="ctr"/>
          <a:lstStyle/>
          <a:p>
            <a:pPr eaLnBrk="1" hangingPunct="1">
              <a:defRPr/>
            </a:pPr>
            <a:r>
              <a:rPr lang="tr-TR" sz="1200">
                <a:latin typeface="Arial" charset="0"/>
              </a:rPr>
              <a:t>41.20 – K.D. : 650 Bin TL</a:t>
            </a:r>
          </a:p>
          <a:p>
            <a:pPr eaLnBrk="1" hangingPunct="1">
              <a:defRPr/>
            </a:pPr>
            <a:r>
              <a:rPr lang="tr-TR" sz="1200">
                <a:latin typeface="Arial" charset="0"/>
              </a:rPr>
              <a:t>Toplam K.D. Payı:%33</a:t>
            </a:r>
            <a:endParaRPr lang="en-US" sz="1200">
              <a:effectLst>
                <a:outerShdw blurRad="38100" dist="38100" dir="2700000" algn="tl">
                  <a:srgbClr val="FFFFFF"/>
                </a:outerShdw>
              </a:effectLst>
              <a:latin typeface="Arial" charset="0"/>
            </a:endParaRPr>
          </a:p>
        </p:txBody>
      </p:sp>
      <p:sp>
        <p:nvSpPr>
          <p:cNvPr id="1619985" name="AutoShape 17">
            <a:extLst>
              <a:ext uri="{FF2B5EF4-FFF2-40B4-BE49-F238E27FC236}">
                <a16:creationId xmlns:a16="http://schemas.microsoft.com/office/drawing/2014/main" id="{DAA8F42C-C8CD-894D-8556-2556CACF56DC}"/>
              </a:ext>
            </a:extLst>
          </p:cNvPr>
          <p:cNvSpPr>
            <a:spLocks noChangeArrowheads="1"/>
          </p:cNvSpPr>
          <p:nvPr/>
        </p:nvSpPr>
        <p:spPr bwMode="auto">
          <a:xfrm>
            <a:off x="7751764" y="3141664"/>
            <a:ext cx="2916237" cy="503237"/>
          </a:xfrm>
          <a:prstGeom prst="wedgeEllipseCallout">
            <a:avLst>
              <a:gd name="adj1" fmla="val -4819"/>
              <a:gd name="adj2" fmla="val 94477"/>
            </a:avLst>
          </a:prstGeom>
          <a:solidFill>
            <a:srgbClr val="FFFF99"/>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52.10 – K.D. : -</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a:t>
            </a:r>
            <a:endParaRPr lang="en-US" altLang="tr-TR" sz="1200">
              <a:latin typeface="Arial" panose="020B0604020202020204" pitchFamily="34" charset="0"/>
              <a:cs typeface="Arial" panose="020B0604020202020204" pitchFamily="34" charset="0"/>
            </a:endParaRPr>
          </a:p>
        </p:txBody>
      </p:sp>
      <p:graphicFrame>
        <p:nvGraphicFramePr>
          <p:cNvPr id="54293" name="Object 20">
            <a:extLst>
              <a:ext uri="{FF2B5EF4-FFF2-40B4-BE49-F238E27FC236}">
                <a16:creationId xmlns:a16="http://schemas.microsoft.com/office/drawing/2014/main" id="{4F01E74C-24B4-1644-866E-A68C49497DE8}"/>
              </a:ext>
            </a:extLst>
          </p:cNvPr>
          <p:cNvGraphicFramePr>
            <a:graphicFrameLocks noChangeAspect="1"/>
          </p:cNvGraphicFramePr>
          <p:nvPr/>
        </p:nvGraphicFramePr>
        <p:xfrm>
          <a:off x="4786314" y="692151"/>
          <a:ext cx="3038475" cy="1819275"/>
        </p:xfrm>
        <a:graphic>
          <a:graphicData uri="http://schemas.openxmlformats.org/presentationml/2006/ole">
            <mc:AlternateContent xmlns:mc="http://schemas.openxmlformats.org/markup-compatibility/2006">
              <mc:Choice xmlns:v="urn:schemas-microsoft-com:vml" Requires="v">
                <p:oleObj spid="_x0000_s18443" name="Bitmap Image" r:id="rId18" imgW="2025650" imgH="1212850" progId="PBrush">
                  <p:embed/>
                </p:oleObj>
              </mc:Choice>
              <mc:Fallback>
                <p:oleObj name="Bitmap Image" r:id="rId18" imgW="2025650" imgH="1212850" progId="PBrush">
                  <p:embed/>
                  <p:pic>
                    <p:nvPicPr>
                      <p:cNvPr id="54293" name="Object 20">
                        <a:extLst>
                          <a:ext uri="{FF2B5EF4-FFF2-40B4-BE49-F238E27FC236}">
                            <a16:creationId xmlns:a16="http://schemas.microsoft.com/office/drawing/2014/main" id="{4F01E74C-24B4-1644-866E-A68C49497DE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86314" y="692151"/>
                        <a:ext cx="30384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21">
            <a:extLst>
              <a:ext uri="{FF2B5EF4-FFF2-40B4-BE49-F238E27FC236}">
                <a16:creationId xmlns:a16="http://schemas.microsoft.com/office/drawing/2014/main" id="{6160A61D-506C-BD43-8E7C-DCB9B13D0FA8}"/>
              </a:ext>
            </a:extLst>
          </p:cNvPr>
          <p:cNvGrpSpPr>
            <a:grpSpLocks/>
          </p:cNvGrpSpPr>
          <p:nvPr/>
        </p:nvGrpSpPr>
        <p:grpSpPr bwMode="auto">
          <a:xfrm flipH="1">
            <a:off x="2352675" y="260350"/>
            <a:ext cx="3238500" cy="647700"/>
            <a:chOff x="1303" y="1248"/>
            <a:chExt cx="3312" cy="624"/>
          </a:xfrm>
        </p:grpSpPr>
        <p:sp>
          <p:nvSpPr>
            <p:cNvPr id="54307" name="AutoShape 22">
              <a:extLst>
                <a:ext uri="{FF2B5EF4-FFF2-40B4-BE49-F238E27FC236}">
                  <a16:creationId xmlns:a16="http://schemas.microsoft.com/office/drawing/2014/main" id="{3F111F1B-F025-A649-A255-45A74C505F4B}"/>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31.09 – K.D. : 500 Bin TL </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Payı:%26</a:t>
              </a:r>
              <a:endParaRPr lang="en-US" altLang="tr-TR" sz="1200">
                <a:latin typeface="Arial" panose="020B0604020202020204" pitchFamily="34" charset="0"/>
                <a:cs typeface="Arial" panose="020B0604020202020204" pitchFamily="34" charset="0"/>
              </a:endParaRPr>
            </a:p>
          </p:txBody>
        </p:sp>
        <p:sp>
          <p:nvSpPr>
            <p:cNvPr id="54308" name="Text Box 23">
              <a:extLst>
                <a:ext uri="{FF2B5EF4-FFF2-40B4-BE49-F238E27FC236}">
                  <a16:creationId xmlns:a16="http://schemas.microsoft.com/office/drawing/2014/main" id="{31909A68-1A39-D243-A2A0-7D3D99CE725D}"/>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grpSp>
        <p:nvGrpSpPr>
          <p:cNvPr id="3" name="Group 24">
            <a:extLst>
              <a:ext uri="{FF2B5EF4-FFF2-40B4-BE49-F238E27FC236}">
                <a16:creationId xmlns:a16="http://schemas.microsoft.com/office/drawing/2014/main" id="{32FBD21A-55A7-AD4B-9E33-EF0253489C78}"/>
              </a:ext>
            </a:extLst>
          </p:cNvPr>
          <p:cNvGrpSpPr>
            <a:grpSpLocks/>
          </p:cNvGrpSpPr>
          <p:nvPr/>
        </p:nvGrpSpPr>
        <p:grpSpPr bwMode="auto">
          <a:xfrm flipH="1">
            <a:off x="3001963" y="1125538"/>
            <a:ext cx="3238500" cy="647700"/>
            <a:chOff x="1303" y="1248"/>
            <a:chExt cx="3312" cy="624"/>
          </a:xfrm>
        </p:grpSpPr>
        <p:sp>
          <p:nvSpPr>
            <p:cNvPr id="54305" name="AutoShape 25">
              <a:extLst>
                <a:ext uri="{FF2B5EF4-FFF2-40B4-BE49-F238E27FC236}">
                  <a16:creationId xmlns:a16="http://schemas.microsoft.com/office/drawing/2014/main" id="{7C199E6E-9982-D543-A6FD-83CCF1E39874}"/>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31.02 – K.D. : 290 Bin TL</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Payı:%15</a:t>
              </a:r>
              <a:endParaRPr lang="en-US" altLang="tr-TR" sz="1200">
                <a:latin typeface="Times New Roman" panose="02020603050405020304" pitchFamily="18" charset="0"/>
                <a:cs typeface="Arial" panose="020B0604020202020204" pitchFamily="34" charset="0"/>
              </a:endParaRPr>
            </a:p>
          </p:txBody>
        </p:sp>
        <p:sp>
          <p:nvSpPr>
            <p:cNvPr id="54306" name="Text Box 26">
              <a:extLst>
                <a:ext uri="{FF2B5EF4-FFF2-40B4-BE49-F238E27FC236}">
                  <a16:creationId xmlns:a16="http://schemas.microsoft.com/office/drawing/2014/main" id="{9BFAF14A-0A6F-F342-B4AB-C653982DA9BF}"/>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sp>
        <p:nvSpPr>
          <p:cNvPr id="1619995" name="AutoShape 27">
            <a:extLst>
              <a:ext uri="{FF2B5EF4-FFF2-40B4-BE49-F238E27FC236}">
                <a16:creationId xmlns:a16="http://schemas.microsoft.com/office/drawing/2014/main" id="{70CC210A-FF51-C24A-B057-2E6CF8FAA3E6}"/>
              </a:ext>
            </a:extLst>
          </p:cNvPr>
          <p:cNvSpPr>
            <a:spLocks noChangeArrowheads="1"/>
          </p:cNvSpPr>
          <p:nvPr/>
        </p:nvSpPr>
        <p:spPr bwMode="auto">
          <a:xfrm flipH="1" flipV="1">
            <a:off x="7464426" y="1844676"/>
            <a:ext cx="3203575" cy="936625"/>
          </a:xfrm>
          <a:prstGeom prst="wedgeEllipseCallout">
            <a:avLst>
              <a:gd name="adj1" fmla="val -14819"/>
              <a:gd name="adj2" fmla="val 64574"/>
            </a:avLst>
          </a:prstGeom>
          <a:solidFill>
            <a:schemeClr val="accent1"/>
          </a:solidFill>
          <a:ln w="9525">
            <a:solidFill>
              <a:schemeClr val="tx1"/>
            </a:solidFill>
            <a:miter lim="800000"/>
            <a:headEnd/>
            <a:tailEnd/>
          </a:ln>
        </p:spPr>
        <p:txBody>
          <a:bodyPr rot="10800000"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47.59 – K.D : 360 Bin TL</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Payı:%18</a:t>
            </a:r>
            <a:endParaRPr lang="en-US" altLang="tr-TR" sz="1200">
              <a:latin typeface="Arial" panose="020B0604020202020204" pitchFamily="34" charset="0"/>
              <a:cs typeface="Arial" panose="020B0604020202020204" pitchFamily="34" charset="0"/>
            </a:endParaRPr>
          </a:p>
        </p:txBody>
      </p:sp>
      <p:sp>
        <p:nvSpPr>
          <p:cNvPr id="1619996" name="AutoShape 28">
            <a:extLst>
              <a:ext uri="{FF2B5EF4-FFF2-40B4-BE49-F238E27FC236}">
                <a16:creationId xmlns:a16="http://schemas.microsoft.com/office/drawing/2014/main" id="{40B7B181-2F73-F445-8364-BB0D4CB341C9}"/>
              </a:ext>
            </a:extLst>
          </p:cNvPr>
          <p:cNvSpPr>
            <a:spLocks noChangeArrowheads="1"/>
          </p:cNvSpPr>
          <p:nvPr/>
        </p:nvSpPr>
        <p:spPr bwMode="auto">
          <a:xfrm flipH="1" flipV="1">
            <a:off x="5016500" y="3787776"/>
            <a:ext cx="3240088" cy="936625"/>
          </a:xfrm>
          <a:prstGeom prst="wedgeEllipseCallout">
            <a:avLst>
              <a:gd name="adj1" fmla="val -3162"/>
              <a:gd name="adj2" fmla="val 80505"/>
            </a:avLst>
          </a:prstGeom>
          <a:solidFill>
            <a:srgbClr val="FFFF99"/>
          </a:solidFill>
          <a:ln w="9525">
            <a:solidFill>
              <a:schemeClr val="tx1"/>
            </a:solidFill>
            <a:miter lim="800000"/>
            <a:headEnd/>
            <a:tailEnd/>
          </a:ln>
        </p:spPr>
        <p:txBody>
          <a:bodyPr rot="10800000"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69.20 – K.D. : -</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a:t>
            </a:r>
            <a:endParaRPr lang="en-US" altLang="tr-TR" sz="1200">
              <a:latin typeface="Arial" panose="020B0604020202020204" pitchFamily="34" charset="0"/>
              <a:cs typeface="Arial" panose="020B0604020202020204" pitchFamily="34" charset="0"/>
            </a:endParaRPr>
          </a:p>
        </p:txBody>
      </p:sp>
      <p:sp>
        <p:nvSpPr>
          <p:cNvPr id="1619997" name="Oval 29">
            <a:extLst>
              <a:ext uri="{FF2B5EF4-FFF2-40B4-BE49-F238E27FC236}">
                <a16:creationId xmlns:a16="http://schemas.microsoft.com/office/drawing/2014/main" id="{37EADC5A-16D1-6047-8900-BFBF1137B116}"/>
              </a:ext>
            </a:extLst>
          </p:cNvPr>
          <p:cNvSpPr>
            <a:spLocks noChangeArrowheads="1"/>
          </p:cNvSpPr>
          <p:nvPr/>
        </p:nvSpPr>
        <p:spPr bwMode="auto">
          <a:xfrm>
            <a:off x="5016501" y="1628776"/>
            <a:ext cx="2735263" cy="1223963"/>
          </a:xfrm>
          <a:prstGeom prst="ellipse">
            <a:avLst/>
          </a:prstGeom>
          <a:solidFill>
            <a:srgbClr val="3366FF"/>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800">
                <a:latin typeface="Arial" panose="020B0604020202020204" pitchFamily="34" charset="0"/>
                <a:cs typeface="Arial" panose="020B0604020202020204" pitchFamily="34" charset="0"/>
              </a:rPr>
              <a:t>Bu Girişimin </a:t>
            </a:r>
          </a:p>
          <a:p>
            <a:pPr algn="ctr" eaLnBrk="1" hangingPunct="1">
              <a:spcBef>
                <a:spcPct val="0"/>
              </a:spcBef>
              <a:buFontTx/>
              <a:buNone/>
            </a:pPr>
            <a:r>
              <a:rPr lang="tr-TR" altLang="tr-TR" sz="1800">
                <a:latin typeface="Arial" panose="020B0604020202020204" pitchFamily="34" charset="0"/>
                <a:cs typeface="Arial" panose="020B0604020202020204" pitchFamily="34" charset="0"/>
              </a:rPr>
              <a:t>Ana Faaliyeti Nedir?</a:t>
            </a:r>
            <a:endParaRPr lang="en-US" altLang="tr-TR" sz="1800">
              <a:latin typeface="Arial" panose="020B0604020202020204" pitchFamily="34" charset="0"/>
              <a:cs typeface="Arial" panose="020B0604020202020204" pitchFamily="34" charset="0"/>
            </a:endParaRPr>
          </a:p>
        </p:txBody>
      </p:sp>
      <p:sp>
        <p:nvSpPr>
          <p:cNvPr id="1619998" name="AutoShape 30">
            <a:extLst>
              <a:ext uri="{FF2B5EF4-FFF2-40B4-BE49-F238E27FC236}">
                <a16:creationId xmlns:a16="http://schemas.microsoft.com/office/drawing/2014/main" id="{3BED3A67-E8FC-114F-BE34-E3144EFBA801}"/>
              </a:ext>
            </a:extLst>
          </p:cNvPr>
          <p:cNvSpPr>
            <a:spLocks noChangeArrowheads="1"/>
          </p:cNvSpPr>
          <p:nvPr/>
        </p:nvSpPr>
        <p:spPr bwMode="auto">
          <a:xfrm>
            <a:off x="5159375" y="188914"/>
            <a:ext cx="2916238" cy="503237"/>
          </a:xfrm>
          <a:prstGeom prst="wedgeEllipseCallout">
            <a:avLst>
              <a:gd name="adj1" fmla="val -4819"/>
              <a:gd name="adj2" fmla="val 94477"/>
            </a:avLst>
          </a:prstGeom>
          <a:solidFill>
            <a:srgbClr val="FFFF99"/>
          </a:solidFill>
          <a:ln w="9525">
            <a:solidFill>
              <a:schemeClr val="tx1"/>
            </a:solidFill>
            <a:miter lim="800000"/>
            <a:headEnd/>
            <a:tailEnd/>
          </a:ln>
          <a:effectLst/>
        </p:spPr>
        <p:txBody>
          <a:bodyPr wrap="none" anchor="ctr"/>
          <a:lstStyle/>
          <a:p>
            <a:pPr eaLnBrk="1" hangingPunct="1">
              <a:defRPr/>
            </a:pPr>
            <a:r>
              <a:rPr lang="tr-TR" sz="1200">
                <a:latin typeface="Arial" charset="0"/>
              </a:rPr>
              <a:t>70.10 – K.D. : -</a:t>
            </a:r>
          </a:p>
          <a:p>
            <a:pPr eaLnBrk="1" hangingPunct="1">
              <a:defRPr/>
            </a:pPr>
            <a:r>
              <a:rPr lang="tr-TR" sz="1200">
                <a:latin typeface="Arial" charset="0"/>
              </a:rPr>
              <a:t>Toplam K.D. Payı:-</a:t>
            </a:r>
            <a:endParaRPr lang="en-US" sz="1200">
              <a:effectLst>
                <a:outerShdw blurRad="38100" dist="38100" dir="2700000" algn="tl">
                  <a:srgbClr val="FFFFFF"/>
                </a:outerShdw>
              </a:effectLst>
              <a:latin typeface="Arial" charset="0"/>
            </a:endParaRPr>
          </a:p>
        </p:txBody>
      </p:sp>
      <p:graphicFrame>
        <p:nvGraphicFramePr>
          <p:cNvPr id="54300" name="Object 31">
            <a:extLst>
              <a:ext uri="{FF2B5EF4-FFF2-40B4-BE49-F238E27FC236}">
                <a16:creationId xmlns:a16="http://schemas.microsoft.com/office/drawing/2014/main" id="{8EE51E88-D7C0-1046-9DF5-01C7CFF39BDA}"/>
              </a:ext>
            </a:extLst>
          </p:cNvPr>
          <p:cNvGraphicFramePr>
            <a:graphicFrameLocks/>
          </p:cNvGraphicFramePr>
          <p:nvPr/>
        </p:nvGraphicFramePr>
        <p:xfrm>
          <a:off x="6167438" y="908051"/>
          <a:ext cx="792162" cy="792163"/>
        </p:xfrm>
        <a:graphic>
          <a:graphicData uri="http://schemas.openxmlformats.org/presentationml/2006/ole">
            <mc:AlternateContent xmlns:mc="http://schemas.openxmlformats.org/markup-compatibility/2006">
              <mc:Choice xmlns:v="urn:schemas-microsoft-com:vml" Requires="v">
                <p:oleObj spid="_x0000_s18444" name="Clip" r:id="rId20" imgW="12344400" imgH="18923000" progId="">
                  <p:embed/>
                </p:oleObj>
              </mc:Choice>
              <mc:Fallback>
                <p:oleObj name="Clip" r:id="rId20" imgW="12344400" imgH="18923000" progId="">
                  <p:embed/>
                  <p:pic>
                    <p:nvPicPr>
                      <p:cNvPr id="54300" name="Object 31">
                        <a:extLst>
                          <a:ext uri="{FF2B5EF4-FFF2-40B4-BE49-F238E27FC236}">
                            <a16:creationId xmlns:a16="http://schemas.microsoft.com/office/drawing/2014/main" id="{8EE51E88-D7C0-1046-9DF5-01C7CFF39BDA}"/>
                          </a:ext>
                        </a:extLst>
                      </p:cNvPr>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167438" y="908051"/>
                        <a:ext cx="79216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4301" name="Picture 32">
            <a:extLst>
              <a:ext uri="{FF2B5EF4-FFF2-40B4-BE49-F238E27FC236}">
                <a16:creationId xmlns:a16="http://schemas.microsoft.com/office/drawing/2014/main" id="{CD5790DF-E872-A048-8829-4623AA9DD9F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846264" y="2765426"/>
            <a:ext cx="865187"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0001" name="AutoShape 33">
            <a:extLst>
              <a:ext uri="{FF2B5EF4-FFF2-40B4-BE49-F238E27FC236}">
                <a16:creationId xmlns:a16="http://schemas.microsoft.com/office/drawing/2014/main" id="{D0CFDF38-904A-A943-AEE7-43267C6E4FF6}"/>
              </a:ext>
            </a:extLst>
          </p:cNvPr>
          <p:cNvSpPr>
            <a:spLocks noChangeArrowheads="1"/>
          </p:cNvSpPr>
          <p:nvPr/>
        </p:nvSpPr>
        <p:spPr bwMode="auto">
          <a:xfrm flipH="1" flipV="1">
            <a:off x="2782888" y="3284539"/>
            <a:ext cx="3097212" cy="649287"/>
          </a:xfrm>
          <a:prstGeom prst="wedgeEllipseCallout">
            <a:avLst>
              <a:gd name="adj1" fmla="val 61583"/>
              <a:gd name="adj2" fmla="val 58065"/>
            </a:avLst>
          </a:prstGeom>
          <a:solidFill>
            <a:schemeClr val="accent1"/>
          </a:solidFill>
          <a:ln w="9525">
            <a:solidFill>
              <a:schemeClr val="tx1"/>
            </a:solidFill>
            <a:miter lim="800000"/>
            <a:headEnd/>
            <a:tailEnd/>
          </a:ln>
          <a:effectLst/>
        </p:spPr>
        <p:txBody>
          <a:bodyPr rot="10800000" wrap="none" anchor="ctr"/>
          <a:lstStyle/>
          <a:p>
            <a:pPr>
              <a:defRPr/>
            </a:pPr>
            <a:r>
              <a:rPr lang="tr-TR" sz="1200">
                <a:effectLst>
                  <a:outerShdw blurRad="38100" dist="38100" dir="2700000" algn="tl">
                    <a:srgbClr val="FFFFFF"/>
                  </a:outerShdw>
                </a:effectLst>
                <a:latin typeface="Arial" charset="0"/>
              </a:rPr>
              <a:t>32.40 </a:t>
            </a:r>
            <a:r>
              <a:rPr lang="tr-TR">
                <a:latin typeface="Arial" charset="0"/>
              </a:rPr>
              <a:t>–</a:t>
            </a:r>
            <a:r>
              <a:rPr lang="tr-TR" sz="1200">
                <a:effectLst>
                  <a:outerShdw blurRad="38100" dist="38100" dir="2700000" algn="tl">
                    <a:srgbClr val="FFFFFF"/>
                  </a:outerShdw>
                </a:effectLst>
                <a:latin typeface="Arial" charset="0"/>
              </a:rPr>
              <a:t> K.D. : 150 Bin TL</a:t>
            </a:r>
          </a:p>
          <a:p>
            <a:pPr>
              <a:defRPr/>
            </a:pPr>
            <a:r>
              <a:rPr lang="tr-TR" sz="1200">
                <a:effectLst>
                  <a:outerShdw blurRad="38100" dist="38100" dir="2700000" algn="tl">
                    <a:srgbClr val="FFFFFF"/>
                  </a:outerShdw>
                </a:effectLst>
                <a:latin typeface="Arial" charset="0"/>
              </a:rPr>
              <a:t>Toplam K.D. Payı: %8</a:t>
            </a:r>
            <a:endParaRPr lang="en-US" sz="1200">
              <a:latin typeface="Arial" charset="0"/>
            </a:endParaRPr>
          </a:p>
        </p:txBody>
      </p:sp>
      <p:sp>
        <p:nvSpPr>
          <p:cNvPr id="54303" name="Rectangle 34">
            <a:extLst>
              <a:ext uri="{FF2B5EF4-FFF2-40B4-BE49-F238E27FC236}">
                <a16:creationId xmlns:a16="http://schemas.microsoft.com/office/drawing/2014/main" id="{A30BB316-FEAB-5A40-9536-10E2A72F0CF4}"/>
              </a:ext>
            </a:extLst>
          </p:cNvPr>
          <p:cNvSpPr>
            <a:spLocks noChangeArrowheads="1"/>
          </p:cNvSpPr>
          <p:nvPr/>
        </p:nvSpPr>
        <p:spPr bwMode="auto">
          <a:xfrm>
            <a:off x="1631951" y="6021389"/>
            <a:ext cx="100806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2000">
                <a:latin typeface="Arial" panose="020B0604020202020204" pitchFamily="34" charset="0"/>
                <a:cs typeface="Arial" panose="020B0604020202020204" pitchFamily="34" charset="0"/>
              </a:rPr>
              <a:t>1.Adım</a:t>
            </a:r>
            <a:endParaRPr lang="en-US" altLang="tr-TR" sz="2000">
              <a:latin typeface="Arial" panose="020B0604020202020204" pitchFamily="34" charset="0"/>
              <a:cs typeface="Arial" panose="020B0604020202020204" pitchFamily="34" charset="0"/>
            </a:endParaRPr>
          </a:p>
        </p:txBody>
      </p:sp>
      <p:sp>
        <p:nvSpPr>
          <p:cNvPr id="1620004" name="Rectangle 36">
            <a:extLst>
              <a:ext uri="{FF2B5EF4-FFF2-40B4-BE49-F238E27FC236}">
                <a16:creationId xmlns:a16="http://schemas.microsoft.com/office/drawing/2014/main" id="{1B4BE1AB-FCE6-C14C-AC39-843B8C88E3DB}"/>
              </a:ext>
            </a:extLst>
          </p:cNvPr>
          <p:cNvSpPr>
            <a:spLocks noChangeArrowheads="1"/>
          </p:cNvSpPr>
          <p:nvPr/>
        </p:nvSpPr>
        <p:spPr bwMode="auto">
          <a:xfrm>
            <a:off x="4224339" y="3529013"/>
            <a:ext cx="6192837"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57150" algn="l"/>
              </a:tabLst>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tabLst>
                <a:tab pos="57150" algn="l"/>
              </a:tabLst>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tabLst>
                <a:tab pos="57150" algn="l"/>
              </a:tabLst>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tabLst>
                <a:tab pos="57150" algn="l"/>
              </a:tabLst>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tabLst>
                <a:tab pos="57150" algn="l"/>
              </a:tabLst>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endParaRPr lang="tr-TR" altLang="tr-TR" sz="1800" dirty="0">
              <a:latin typeface="Arial" panose="020B0604020202020204" pitchFamily="34" charset="0"/>
              <a:cs typeface="Arial" panose="020B0604020202020204" pitchFamily="34" charset="0"/>
            </a:endParaRPr>
          </a:p>
          <a:p>
            <a:pPr eaLnBrk="1" hangingPunct="1">
              <a:spcBef>
                <a:spcPct val="0"/>
              </a:spcBef>
              <a:buFontTx/>
              <a:buNone/>
            </a:pPr>
            <a:r>
              <a:rPr lang="tr-TR" altLang="tr-TR" sz="1800" u="sng" dirty="0">
                <a:latin typeface="Arial" panose="020B0604020202020204" pitchFamily="34" charset="0"/>
                <a:cs typeface="Arial" panose="020B0604020202020204" pitchFamily="34" charset="0"/>
              </a:rPr>
              <a:t>Kısmın belirlenmesi:</a:t>
            </a:r>
          </a:p>
          <a:p>
            <a:pPr eaLnBrk="1" hangingPunct="1">
              <a:spcBef>
                <a:spcPct val="0"/>
              </a:spcBef>
              <a:buFontTx/>
              <a:buNone/>
            </a:pPr>
            <a:endParaRPr lang="tr-TR" altLang="tr-TR" sz="1800" u="sng" dirty="0">
              <a:latin typeface="Arial" panose="020B0604020202020204" pitchFamily="34" charset="0"/>
              <a:cs typeface="Arial" panose="020B0604020202020204" pitchFamily="34" charset="0"/>
            </a:endParaRPr>
          </a:p>
          <a:p>
            <a:pPr eaLnBrk="1" hangingPunct="1">
              <a:spcBef>
                <a:spcPct val="0"/>
              </a:spcBef>
              <a:buFontTx/>
              <a:buNone/>
            </a:pPr>
            <a:r>
              <a:rPr lang="tr-TR" altLang="tr-TR" sz="1800" dirty="0">
                <a:latin typeface="Arial" panose="020B0604020202020204" pitchFamily="34" charset="0"/>
                <a:cs typeface="Arial" panose="020B0604020202020204" pitchFamily="34" charset="0"/>
              </a:rPr>
              <a:t>Kısım C		İmalat 		         		% 49</a:t>
            </a:r>
          </a:p>
          <a:p>
            <a:pPr eaLnBrk="1" hangingPunct="1">
              <a:spcBef>
                <a:spcPct val="0"/>
              </a:spcBef>
              <a:buFontTx/>
              <a:buNone/>
            </a:pPr>
            <a:r>
              <a:rPr lang="tr-TR" altLang="tr-TR" sz="1800" dirty="0">
                <a:latin typeface="Arial" panose="020B0604020202020204" pitchFamily="34" charset="0"/>
                <a:cs typeface="Arial" panose="020B0604020202020204" pitchFamily="34" charset="0"/>
              </a:rPr>
              <a:t> </a:t>
            </a:r>
          </a:p>
          <a:p>
            <a:pPr eaLnBrk="1" hangingPunct="1">
              <a:spcBef>
                <a:spcPct val="0"/>
              </a:spcBef>
              <a:buFontTx/>
              <a:buNone/>
            </a:pPr>
            <a:r>
              <a:rPr lang="tr-TR" altLang="tr-TR" sz="1800" dirty="0">
                <a:latin typeface="Arial" panose="020B0604020202020204" pitchFamily="34" charset="0"/>
                <a:cs typeface="Arial" panose="020B0604020202020204" pitchFamily="34" charset="0"/>
              </a:rPr>
              <a:t>Kısım F 		İnşaat 				% 33</a:t>
            </a:r>
          </a:p>
          <a:p>
            <a:pPr eaLnBrk="1" hangingPunct="1">
              <a:spcBef>
                <a:spcPct val="0"/>
              </a:spcBef>
              <a:buFontTx/>
              <a:buNone/>
            </a:pPr>
            <a:endParaRPr lang="tr-TR" altLang="tr-TR" sz="1800" dirty="0">
              <a:latin typeface="Arial" panose="020B0604020202020204" pitchFamily="34" charset="0"/>
              <a:cs typeface="Arial" panose="020B0604020202020204" pitchFamily="34" charset="0"/>
            </a:endParaRPr>
          </a:p>
          <a:p>
            <a:pPr eaLnBrk="1" hangingPunct="1">
              <a:spcBef>
                <a:spcPct val="0"/>
              </a:spcBef>
              <a:buFontTx/>
              <a:buNone/>
            </a:pPr>
            <a:r>
              <a:rPr lang="tr-TR" altLang="tr-TR" sz="1800" dirty="0">
                <a:latin typeface="Arial" panose="020B0604020202020204" pitchFamily="34" charset="0"/>
                <a:cs typeface="Arial" panose="020B0604020202020204" pitchFamily="34" charset="0"/>
              </a:rPr>
              <a:t>Kısım G		Toptan ve perakende ticaret; motorlu taşıtların ve motosikletlerin onarımı		         	% 18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620001"/>
                                        </p:tgtEl>
                                        <p:attrNameLst>
                                          <p:attrName>style.visibility</p:attrName>
                                        </p:attrNameLst>
                                      </p:cBhvr>
                                      <p:to>
                                        <p:strVal val="visible"/>
                                      </p:to>
                                    </p:set>
                                    <p:anim calcmode="lin" valueType="num">
                                      <p:cBhvr additive="base">
                                        <p:cTn id="23" dur="500" fill="hold"/>
                                        <p:tgtEl>
                                          <p:spTgt spid="1620001"/>
                                        </p:tgtEl>
                                        <p:attrNameLst>
                                          <p:attrName>ppt_x</p:attrName>
                                        </p:attrNameLst>
                                      </p:cBhvr>
                                      <p:tavLst>
                                        <p:tav tm="0">
                                          <p:val>
                                            <p:strVal val="0-#ppt_w/2"/>
                                          </p:val>
                                        </p:tav>
                                        <p:tav tm="100000">
                                          <p:val>
                                            <p:strVal val="#ppt_x"/>
                                          </p:val>
                                        </p:tav>
                                      </p:tavLst>
                                    </p:anim>
                                    <p:anim calcmode="lin" valueType="num">
                                      <p:cBhvr additive="base">
                                        <p:cTn id="24" dur="500" fill="hold"/>
                                        <p:tgtEl>
                                          <p:spTgt spid="1620001"/>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619995"/>
                                        </p:tgtEl>
                                        <p:attrNameLst>
                                          <p:attrName>style.visibility</p:attrName>
                                        </p:attrNameLst>
                                      </p:cBhvr>
                                      <p:to>
                                        <p:strVal val="visible"/>
                                      </p:to>
                                    </p:set>
                                    <p:anim calcmode="lin" valueType="num">
                                      <p:cBhvr additive="base">
                                        <p:cTn id="29" dur="500" fill="hold"/>
                                        <p:tgtEl>
                                          <p:spTgt spid="1619995"/>
                                        </p:tgtEl>
                                        <p:attrNameLst>
                                          <p:attrName>ppt_x</p:attrName>
                                        </p:attrNameLst>
                                      </p:cBhvr>
                                      <p:tavLst>
                                        <p:tav tm="0">
                                          <p:val>
                                            <p:strVal val="0-#ppt_w/2"/>
                                          </p:val>
                                        </p:tav>
                                        <p:tav tm="100000">
                                          <p:val>
                                            <p:strVal val="#ppt_x"/>
                                          </p:val>
                                        </p:tav>
                                      </p:tavLst>
                                    </p:anim>
                                    <p:anim calcmode="lin" valueType="num">
                                      <p:cBhvr additive="base">
                                        <p:cTn id="30" dur="500" fill="hold"/>
                                        <p:tgtEl>
                                          <p:spTgt spid="1619995"/>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5" presetClass="entr" presetSubtype="0" fill="hold" grpId="0" nodeType="clickEffect">
                                  <p:stCondLst>
                                    <p:cond delay="0"/>
                                  </p:stCondLst>
                                  <p:childTnLst>
                                    <p:set>
                                      <p:cBhvr>
                                        <p:cTn id="34" dur="1" fill="hold">
                                          <p:stCondLst>
                                            <p:cond delay="0"/>
                                          </p:stCondLst>
                                        </p:cTn>
                                        <p:tgtEl>
                                          <p:spTgt spid="1619984"/>
                                        </p:tgtEl>
                                        <p:attrNameLst>
                                          <p:attrName>style.visibility</p:attrName>
                                        </p:attrNameLst>
                                      </p:cBhvr>
                                      <p:to>
                                        <p:strVal val="visible"/>
                                      </p:to>
                                    </p:set>
                                    <p:anim calcmode="lin" valueType="num">
                                      <p:cBhvr>
                                        <p:cTn id="35" dur="1000" fill="hold"/>
                                        <p:tgtEl>
                                          <p:spTgt spid="1619984"/>
                                        </p:tgtEl>
                                        <p:attrNameLst>
                                          <p:attrName>ppt_w</p:attrName>
                                        </p:attrNameLst>
                                      </p:cBhvr>
                                      <p:tavLst>
                                        <p:tav tm="0">
                                          <p:val>
                                            <p:fltVal val="0"/>
                                          </p:val>
                                        </p:tav>
                                        <p:tav tm="100000">
                                          <p:val>
                                            <p:strVal val="#ppt_w"/>
                                          </p:val>
                                        </p:tav>
                                      </p:tavLst>
                                    </p:anim>
                                    <p:anim calcmode="lin" valueType="num">
                                      <p:cBhvr>
                                        <p:cTn id="36" dur="1000" fill="hold"/>
                                        <p:tgtEl>
                                          <p:spTgt spid="1619984"/>
                                        </p:tgtEl>
                                        <p:attrNameLst>
                                          <p:attrName>ppt_h</p:attrName>
                                        </p:attrNameLst>
                                      </p:cBhvr>
                                      <p:tavLst>
                                        <p:tav tm="0">
                                          <p:val>
                                            <p:fltVal val="0"/>
                                          </p:val>
                                        </p:tav>
                                        <p:tav tm="100000">
                                          <p:val>
                                            <p:strVal val="#ppt_h"/>
                                          </p:val>
                                        </p:tav>
                                      </p:tavLst>
                                    </p:anim>
                                    <p:anim calcmode="lin" valueType="num">
                                      <p:cBhvr>
                                        <p:cTn id="37" dur="1000" fill="hold"/>
                                        <p:tgtEl>
                                          <p:spTgt spid="1619984"/>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61998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5" presetClass="entr" presetSubtype="0" fill="hold" grpId="0" nodeType="clickEffect">
                                  <p:stCondLst>
                                    <p:cond delay="0"/>
                                  </p:stCondLst>
                                  <p:childTnLst>
                                    <p:set>
                                      <p:cBhvr>
                                        <p:cTn id="42" dur="1" fill="hold">
                                          <p:stCondLst>
                                            <p:cond delay="0"/>
                                          </p:stCondLst>
                                        </p:cTn>
                                        <p:tgtEl>
                                          <p:spTgt spid="1619985"/>
                                        </p:tgtEl>
                                        <p:attrNameLst>
                                          <p:attrName>style.visibility</p:attrName>
                                        </p:attrNameLst>
                                      </p:cBhvr>
                                      <p:to>
                                        <p:strVal val="visible"/>
                                      </p:to>
                                    </p:set>
                                    <p:anim calcmode="lin" valueType="num">
                                      <p:cBhvr>
                                        <p:cTn id="43" dur="1000" fill="hold"/>
                                        <p:tgtEl>
                                          <p:spTgt spid="1619985"/>
                                        </p:tgtEl>
                                        <p:attrNameLst>
                                          <p:attrName>ppt_w</p:attrName>
                                        </p:attrNameLst>
                                      </p:cBhvr>
                                      <p:tavLst>
                                        <p:tav tm="0">
                                          <p:val>
                                            <p:fltVal val="0"/>
                                          </p:val>
                                        </p:tav>
                                        <p:tav tm="100000">
                                          <p:val>
                                            <p:strVal val="#ppt_w"/>
                                          </p:val>
                                        </p:tav>
                                      </p:tavLst>
                                    </p:anim>
                                    <p:anim calcmode="lin" valueType="num">
                                      <p:cBhvr>
                                        <p:cTn id="44" dur="1000" fill="hold"/>
                                        <p:tgtEl>
                                          <p:spTgt spid="1619985"/>
                                        </p:tgtEl>
                                        <p:attrNameLst>
                                          <p:attrName>ppt_h</p:attrName>
                                        </p:attrNameLst>
                                      </p:cBhvr>
                                      <p:tavLst>
                                        <p:tav tm="0">
                                          <p:val>
                                            <p:fltVal val="0"/>
                                          </p:val>
                                        </p:tav>
                                        <p:tav tm="100000">
                                          <p:val>
                                            <p:strVal val="#ppt_h"/>
                                          </p:val>
                                        </p:tav>
                                      </p:tavLst>
                                    </p:anim>
                                    <p:anim calcmode="lin" valueType="num">
                                      <p:cBhvr>
                                        <p:cTn id="45" dur="1000" fill="hold"/>
                                        <p:tgtEl>
                                          <p:spTgt spid="1619985"/>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161998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15" presetClass="entr" presetSubtype="0" fill="hold" grpId="0" nodeType="clickEffect">
                                  <p:stCondLst>
                                    <p:cond delay="0"/>
                                  </p:stCondLst>
                                  <p:childTnLst>
                                    <p:set>
                                      <p:cBhvr>
                                        <p:cTn id="50" dur="1" fill="hold">
                                          <p:stCondLst>
                                            <p:cond delay="0"/>
                                          </p:stCondLst>
                                        </p:cTn>
                                        <p:tgtEl>
                                          <p:spTgt spid="1619998"/>
                                        </p:tgtEl>
                                        <p:attrNameLst>
                                          <p:attrName>style.visibility</p:attrName>
                                        </p:attrNameLst>
                                      </p:cBhvr>
                                      <p:to>
                                        <p:strVal val="visible"/>
                                      </p:to>
                                    </p:set>
                                    <p:anim calcmode="lin" valueType="num">
                                      <p:cBhvr>
                                        <p:cTn id="51" dur="1000" fill="hold"/>
                                        <p:tgtEl>
                                          <p:spTgt spid="1619998"/>
                                        </p:tgtEl>
                                        <p:attrNameLst>
                                          <p:attrName>ppt_w</p:attrName>
                                        </p:attrNameLst>
                                      </p:cBhvr>
                                      <p:tavLst>
                                        <p:tav tm="0">
                                          <p:val>
                                            <p:fltVal val="0"/>
                                          </p:val>
                                        </p:tav>
                                        <p:tav tm="100000">
                                          <p:val>
                                            <p:strVal val="#ppt_w"/>
                                          </p:val>
                                        </p:tav>
                                      </p:tavLst>
                                    </p:anim>
                                    <p:anim calcmode="lin" valueType="num">
                                      <p:cBhvr>
                                        <p:cTn id="52" dur="1000" fill="hold"/>
                                        <p:tgtEl>
                                          <p:spTgt spid="1619998"/>
                                        </p:tgtEl>
                                        <p:attrNameLst>
                                          <p:attrName>ppt_h</p:attrName>
                                        </p:attrNameLst>
                                      </p:cBhvr>
                                      <p:tavLst>
                                        <p:tav tm="0">
                                          <p:val>
                                            <p:fltVal val="0"/>
                                          </p:val>
                                        </p:tav>
                                        <p:tav tm="100000">
                                          <p:val>
                                            <p:strVal val="#ppt_h"/>
                                          </p:val>
                                        </p:tav>
                                      </p:tavLst>
                                    </p:anim>
                                    <p:anim calcmode="lin" valueType="num">
                                      <p:cBhvr>
                                        <p:cTn id="53" dur="1000" fill="hold"/>
                                        <p:tgtEl>
                                          <p:spTgt spid="1619998"/>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16199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619996"/>
                                        </p:tgtEl>
                                        <p:attrNameLst>
                                          <p:attrName>style.visibility</p:attrName>
                                        </p:attrNameLst>
                                      </p:cBhvr>
                                      <p:to>
                                        <p:strVal val="visible"/>
                                      </p:to>
                                    </p:set>
                                    <p:anim calcmode="lin" valueType="num">
                                      <p:cBhvr additive="base">
                                        <p:cTn id="59" dur="500" fill="hold"/>
                                        <p:tgtEl>
                                          <p:spTgt spid="1619996"/>
                                        </p:tgtEl>
                                        <p:attrNameLst>
                                          <p:attrName>ppt_x</p:attrName>
                                        </p:attrNameLst>
                                      </p:cBhvr>
                                      <p:tavLst>
                                        <p:tav tm="0">
                                          <p:val>
                                            <p:strVal val="0-#ppt_w/2"/>
                                          </p:val>
                                        </p:tav>
                                        <p:tav tm="100000">
                                          <p:val>
                                            <p:strVal val="#ppt_x"/>
                                          </p:val>
                                        </p:tav>
                                      </p:tavLst>
                                    </p:anim>
                                    <p:anim calcmode="lin" valueType="num">
                                      <p:cBhvr additive="base">
                                        <p:cTn id="60" dur="500" fill="hold"/>
                                        <p:tgtEl>
                                          <p:spTgt spid="1619996"/>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8" presetClass="entr" presetSubtype="16" fill="hold" grpId="0" nodeType="clickEffect">
                                  <p:stCondLst>
                                    <p:cond delay="0"/>
                                  </p:stCondLst>
                                  <p:childTnLst>
                                    <p:set>
                                      <p:cBhvr>
                                        <p:cTn id="64" dur="1" fill="hold">
                                          <p:stCondLst>
                                            <p:cond delay="0"/>
                                          </p:stCondLst>
                                        </p:cTn>
                                        <p:tgtEl>
                                          <p:spTgt spid="1619997"/>
                                        </p:tgtEl>
                                        <p:attrNameLst>
                                          <p:attrName>style.visibility</p:attrName>
                                        </p:attrNameLst>
                                      </p:cBhvr>
                                      <p:to>
                                        <p:strVal val="visible"/>
                                      </p:to>
                                    </p:set>
                                    <p:animEffect transition="in" filter="diamond(in)">
                                      <p:cBhvr>
                                        <p:cTn id="65" dur="2000"/>
                                        <p:tgtEl>
                                          <p:spTgt spid="161999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xit" presetSubtype="10" fill="hold" grpId="1" nodeType="clickEffect">
                                  <p:stCondLst>
                                    <p:cond delay="0"/>
                                  </p:stCondLst>
                                  <p:childTnLst>
                                    <p:animEffect transition="out" filter="blinds(horizontal)">
                                      <p:cBhvr>
                                        <p:cTn id="69" dur="500"/>
                                        <p:tgtEl>
                                          <p:spTgt spid="1619998"/>
                                        </p:tgtEl>
                                      </p:cBhvr>
                                    </p:animEffect>
                                    <p:set>
                                      <p:cBhvr>
                                        <p:cTn id="70" dur="1" fill="hold">
                                          <p:stCondLst>
                                            <p:cond delay="499"/>
                                          </p:stCondLst>
                                        </p:cTn>
                                        <p:tgtEl>
                                          <p:spTgt spid="1619998"/>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xit" presetSubtype="10" fill="hold" grpId="1" nodeType="clickEffect">
                                  <p:stCondLst>
                                    <p:cond delay="0"/>
                                  </p:stCondLst>
                                  <p:childTnLst>
                                    <p:animEffect transition="out" filter="blinds(horizontal)">
                                      <p:cBhvr>
                                        <p:cTn id="74" dur="500"/>
                                        <p:tgtEl>
                                          <p:spTgt spid="1619996"/>
                                        </p:tgtEl>
                                      </p:cBhvr>
                                    </p:animEffect>
                                    <p:set>
                                      <p:cBhvr>
                                        <p:cTn id="75" dur="1" fill="hold">
                                          <p:stCondLst>
                                            <p:cond delay="499"/>
                                          </p:stCondLst>
                                        </p:cTn>
                                        <p:tgtEl>
                                          <p:spTgt spid="1619996"/>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3" presetClass="exit" presetSubtype="10" fill="hold" nodeType="clickEffect">
                                  <p:stCondLst>
                                    <p:cond delay="0"/>
                                  </p:stCondLst>
                                  <p:childTnLst>
                                    <p:animEffect transition="out" filter="blinds(horizontal)">
                                      <p:cBhvr>
                                        <p:cTn id="79" dur="500"/>
                                        <p:tgtEl>
                                          <p:spTgt spid="1619986"/>
                                        </p:tgtEl>
                                      </p:cBhvr>
                                    </p:animEffect>
                                    <p:set>
                                      <p:cBhvr>
                                        <p:cTn id="80" dur="1" fill="hold">
                                          <p:stCondLst>
                                            <p:cond delay="499"/>
                                          </p:stCondLst>
                                        </p:cTn>
                                        <p:tgtEl>
                                          <p:spTgt spid="1619986"/>
                                        </p:tgtEl>
                                        <p:attrNameLst>
                                          <p:attrName>style.visibility</p:attrName>
                                        </p:attrNameLst>
                                      </p:cBhvr>
                                      <p:to>
                                        <p:strVal val="hidden"/>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3" presetClass="exit" presetSubtype="10" fill="hold" grpId="1" nodeType="clickEffect">
                                  <p:stCondLst>
                                    <p:cond delay="0"/>
                                  </p:stCondLst>
                                  <p:childTnLst>
                                    <p:animEffect transition="out" filter="blinds(horizontal)">
                                      <p:cBhvr>
                                        <p:cTn id="84" dur="500"/>
                                        <p:tgtEl>
                                          <p:spTgt spid="1619985"/>
                                        </p:tgtEl>
                                      </p:cBhvr>
                                    </p:animEffect>
                                    <p:set>
                                      <p:cBhvr>
                                        <p:cTn id="85" dur="1" fill="hold">
                                          <p:stCondLst>
                                            <p:cond delay="499"/>
                                          </p:stCondLst>
                                        </p:cTn>
                                        <p:tgtEl>
                                          <p:spTgt spid="1619985"/>
                                        </p:tgtEl>
                                        <p:attrNameLst>
                                          <p:attrName>style.visibility</p:attrName>
                                        </p:attrNameLst>
                                      </p:cBhvr>
                                      <p:to>
                                        <p:strVal val="hidden"/>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3" presetClass="exit" presetSubtype="10" fill="hold" nodeType="clickEffect">
                                  <p:stCondLst>
                                    <p:cond delay="0"/>
                                  </p:stCondLst>
                                  <p:childTnLst>
                                    <p:animEffect transition="out" filter="blinds(horizontal)">
                                      <p:cBhvr>
                                        <p:cTn id="89" dur="500"/>
                                        <p:tgtEl>
                                          <p:spTgt spid="1619973"/>
                                        </p:tgtEl>
                                      </p:cBhvr>
                                    </p:animEffect>
                                    <p:set>
                                      <p:cBhvr>
                                        <p:cTn id="90" dur="1" fill="hold">
                                          <p:stCondLst>
                                            <p:cond delay="499"/>
                                          </p:stCondLst>
                                        </p:cTn>
                                        <p:tgtEl>
                                          <p:spTgt spid="1619973"/>
                                        </p:tgtEl>
                                        <p:attrNameLst>
                                          <p:attrName>style.visibility</p:attrName>
                                        </p:attrNameLst>
                                      </p:cBhvr>
                                      <p:to>
                                        <p:strVal val="hidden"/>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3" presetClass="exit" presetSubtype="10" fill="hold" nodeType="clickEffect">
                                  <p:stCondLst>
                                    <p:cond delay="0"/>
                                  </p:stCondLst>
                                  <p:childTnLst>
                                    <p:animEffect transition="out" filter="blinds(horizontal)">
                                      <p:cBhvr>
                                        <p:cTn id="94" dur="500"/>
                                        <p:tgtEl>
                                          <p:spTgt spid="1619971"/>
                                        </p:tgtEl>
                                      </p:cBhvr>
                                    </p:animEffect>
                                    <p:set>
                                      <p:cBhvr>
                                        <p:cTn id="95" dur="1" fill="hold">
                                          <p:stCondLst>
                                            <p:cond delay="499"/>
                                          </p:stCondLst>
                                        </p:cTn>
                                        <p:tgtEl>
                                          <p:spTgt spid="1619971"/>
                                        </p:tgtEl>
                                        <p:attrNameLst>
                                          <p:attrName>style.visibility</p:attrName>
                                        </p:attrNameLst>
                                      </p:cBhvr>
                                      <p:to>
                                        <p:strVal val="hidden"/>
                                      </p:to>
                                    </p:set>
                                  </p:childTnLst>
                                </p:cTn>
                              </p:par>
                            </p:childTnLst>
                          </p:cTn>
                        </p:par>
                      </p:childTnLst>
                    </p:cTn>
                  </p:par>
                  <p:par>
                    <p:cTn id="96" fill="hold" nodeType="clickPar">
                      <p:stCondLst>
                        <p:cond delay="indefinite"/>
                      </p:stCondLst>
                      <p:childTnLst>
                        <p:par>
                          <p:cTn id="97" fill="hold" nodeType="withGroup">
                            <p:stCondLst>
                              <p:cond delay="0"/>
                            </p:stCondLst>
                            <p:childTnLst>
                              <p:par>
                                <p:cTn id="98" presetID="2" presetClass="entr" presetSubtype="8" fill="hold" nodeType="clickEffect">
                                  <p:stCondLst>
                                    <p:cond delay="0"/>
                                  </p:stCondLst>
                                  <p:childTnLst>
                                    <p:set>
                                      <p:cBhvr>
                                        <p:cTn id="99" dur="1" fill="hold">
                                          <p:stCondLst>
                                            <p:cond delay="0"/>
                                          </p:stCondLst>
                                        </p:cTn>
                                        <p:tgtEl>
                                          <p:spTgt spid="1620004">
                                            <p:txEl>
                                              <p:pRg st="1" end="1"/>
                                            </p:txEl>
                                          </p:spTgt>
                                        </p:tgtEl>
                                        <p:attrNameLst>
                                          <p:attrName>style.visibility</p:attrName>
                                        </p:attrNameLst>
                                      </p:cBhvr>
                                      <p:to>
                                        <p:strVal val="visible"/>
                                      </p:to>
                                    </p:set>
                                    <p:anim calcmode="lin" valueType="num">
                                      <p:cBhvr additive="base">
                                        <p:cTn id="100" dur="500" fill="hold"/>
                                        <p:tgtEl>
                                          <p:spTgt spid="1620004">
                                            <p:txEl>
                                              <p:pRg st="1" end="1"/>
                                            </p:txEl>
                                          </p:spTgt>
                                        </p:tgtEl>
                                        <p:attrNameLst>
                                          <p:attrName>ppt_x</p:attrName>
                                        </p:attrNameLst>
                                      </p:cBhvr>
                                      <p:tavLst>
                                        <p:tav tm="0">
                                          <p:val>
                                            <p:strVal val="0-#ppt_w/2"/>
                                          </p:val>
                                        </p:tav>
                                        <p:tav tm="100000">
                                          <p:val>
                                            <p:strVal val="#ppt_x"/>
                                          </p:val>
                                        </p:tav>
                                      </p:tavLst>
                                    </p:anim>
                                    <p:anim calcmode="lin" valueType="num">
                                      <p:cBhvr additive="base">
                                        <p:cTn id="101" dur="500" fill="hold"/>
                                        <p:tgtEl>
                                          <p:spTgt spid="162000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 presetClass="entr" presetSubtype="8" fill="hold" nodeType="clickEffect">
                                  <p:stCondLst>
                                    <p:cond delay="0"/>
                                  </p:stCondLst>
                                  <p:childTnLst>
                                    <p:set>
                                      <p:cBhvr>
                                        <p:cTn id="105" dur="1" fill="hold">
                                          <p:stCondLst>
                                            <p:cond delay="0"/>
                                          </p:stCondLst>
                                        </p:cTn>
                                        <p:tgtEl>
                                          <p:spTgt spid="1620004">
                                            <p:txEl>
                                              <p:pRg st="3" end="3"/>
                                            </p:txEl>
                                          </p:spTgt>
                                        </p:tgtEl>
                                        <p:attrNameLst>
                                          <p:attrName>style.visibility</p:attrName>
                                        </p:attrNameLst>
                                      </p:cBhvr>
                                      <p:to>
                                        <p:strVal val="visible"/>
                                      </p:to>
                                    </p:set>
                                    <p:anim calcmode="lin" valueType="num">
                                      <p:cBhvr additive="base">
                                        <p:cTn id="106" dur="500" fill="hold"/>
                                        <p:tgtEl>
                                          <p:spTgt spid="1620004">
                                            <p:txEl>
                                              <p:pRg st="3" end="3"/>
                                            </p:txEl>
                                          </p:spTgt>
                                        </p:tgtEl>
                                        <p:attrNameLst>
                                          <p:attrName>ppt_x</p:attrName>
                                        </p:attrNameLst>
                                      </p:cBhvr>
                                      <p:tavLst>
                                        <p:tav tm="0">
                                          <p:val>
                                            <p:strVal val="0-#ppt_w/2"/>
                                          </p:val>
                                        </p:tav>
                                        <p:tav tm="100000">
                                          <p:val>
                                            <p:strVal val="#ppt_x"/>
                                          </p:val>
                                        </p:tav>
                                      </p:tavLst>
                                    </p:anim>
                                    <p:anim calcmode="lin" valueType="num">
                                      <p:cBhvr additive="base">
                                        <p:cTn id="107" dur="500" fill="hold"/>
                                        <p:tgtEl>
                                          <p:spTgt spid="162000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 presetClass="entr" presetSubtype="8" fill="hold" nodeType="clickEffect">
                                  <p:stCondLst>
                                    <p:cond delay="0"/>
                                  </p:stCondLst>
                                  <p:childTnLst>
                                    <p:set>
                                      <p:cBhvr>
                                        <p:cTn id="111" dur="1" fill="hold">
                                          <p:stCondLst>
                                            <p:cond delay="0"/>
                                          </p:stCondLst>
                                        </p:cTn>
                                        <p:tgtEl>
                                          <p:spTgt spid="1620004">
                                            <p:txEl>
                                              <p:pRg st="5" end="5"/>
                                            </p:txEl>
                                          </p:spTgt>
                                        </p:tgtEl>
                                        <p:attrNameLst>
                                          <p:attrName>style.visibility</p:attrName>
                                        </p:attrNameLst>
                                      </p:cBhvr>
                                      <p:to>
                                        <p:strVal val="visible"/>
                                      </p:to>
                                    </p:set>
                                    <p:anim calcmode="lin" valueType="num">
                                      <p:cBhvr additive="base">
                                        <p:cTn id="112" dur="500" fill="hold"/>
                                        <p:tgtEl>
                                          <p:spTgt spid="1620004">
                                            <p:txEl>
                                              <p:pRg st="5" end="5"/>
                                            </p:txEl>
                                          </p:spTgt>
                                        </p:tgtEl>
                                        <p:attrNameLst>
                                          <p:attrName>ppt_x</p:attrName>
                                        </p:attrNameLst>
                                      </p:cBhvr>
                                      <p:tavLst>
                                        <p:tav tm="0">
                                          <p:val>
                                            <p:strVal val="0-#ppt_w/2"/>
                                          </p:val>
                                        </p:tav>
                                        <p:tav tm="100000">
                                          <p:val>
                                            <p:strVal val="#ppt_x"/>
                                          </p:val>
                                        </p:tav>
                                      </p:tavLst>
                                    </p:anim>
                                    <p:anim calcmode="lin" valueType="num">
                                      <p:cBhvr additive="base">
                                        <p:cTn id="113" dur="500" fill="hold"/>
                                        <p:tgtEl>
                                          <p:spTgt spid="162000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14" fill="hold" nodeType="clickPar">
                      <p:stCondLst>
                        <p:cond delay="indefinite"/>
                      </p:stCondLst>
                      <p:childTnLst>
                        <p:par>
                          <p:cTn id="115" fill="hold" nodeType="withGroup">
                            <p:stCondLst>
                              <p:cond delay="0"/>
                            </p:stCondLst>
                            <p:childTnLst>
                              <p:par>
                                <p:cTn id="116" presetID="2" presetClass="entr" presetSubtype="8" fill="hold" nodeType="clickEffect">
                                  <p:stCondLst>
                                    <p:cond delay="0"/>
                                  </p:stCondLst>
                                  <p:childTnLst>
                                    <p:set>
                                      <p:cBhvr>
                                        <p:cTn id="117" dur="1" fill="hold">
                                          <p:stCondLst>
                                            <p:cond delay="0"/>
                                          </p:stCondLst>
                                        </p:cTn>
                                        <p:tgtEl>
                                          <p:spTgt spid="1620004">
                                            <p:txEl>
                                              <p:pRg st="7" end="7"/>
                                            </p:txEl>
                                          </p:spTgt>
                                        </p:tgtEl>
                                        <p:attrNameLst>
                                          <p:attrName>style.visibility</p:attrName>
                                        </p:attrNameLst>
                                      </p:cBhvr>
                                      <p:to>
                                        <p:strVal val="visible"/>
                                      </p:to>
                                    </p:set>
                                    <p:anim calcmode="lin" valueType="num">
                                      <p:cBhvr additive="base">
                                        <p:cTn id="118" dur="500" fill="hold"/>
                                        <p:tgtEl>
                                          <p:spTgt spid="1620004">
                                            <p:txEl>
                                              <p:pRg st="7" end="7"/>
                                            </p:txEl>
                                          </p:spTgt>
                                        </p:tgtEl>
                                        <p:attrNameLst>
                                          <p:attrName>ppt_x</p:attrName>
                                        </p:attrNameLst>
                                      </p:cBhvr>
                                      <p:tavLst>
                                        <p:tav tm="0">
                                          <p:val>
                                            <p:strVal val="0-#ppt_w/2"/>
                                          </p:val>
                                        </p:tav>
                                        <p:tav tm="100000">
                                          <p:val>
                                            <p:strVal val="#ppt_x"/>
                                          </p:val>
                                        </p:tav>
                                      </p:tavLst>
                                    </p:anim>
                                    <p:anim calcmode="lin" valueType="num">
                                      <p:cBhvr additive="base">
                                        <p:cTn id="119" dur="500" fill="hold"/>
                                        <p:tgtEl>
                                          <p:spTgt spid="162000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120" fill="hold" nodeType="clickPar">
                      <p:stCondLst>
                        <p:cond delay="indefinite"/>
                      </p:stCondLst>
                      <p:childTnLst>
                        <p:par>
                          <p:cTn id="121" fill="hold" nodeType="withGroup">
                            <p:stCondLst>
                              <p:cond delay="0"/>
                            </p:stCondLst>
                            <p:childTnLst>
                              <p:par>
                                <p:cTn id="122" presetID="3" presetClass="exit" presetSubtype="10" fill="hold" grpId="1" nodeType="clickEffect">
                                  <p:stCondLst>
                                    <p:cond delay="0"/>
                                  </p:stCondLst>
                                  <p:childTnLst>
                                    <p:animEffect transition="out" filter="blinds(horizontal)">
                                      <p:cBhvr>
                                        <p:cTn id="123" dur="500"/>
                                        <p:tgtEl>
                                          <p:spTgt spid="1619995"/>
                                        </p:tgtEl>
                                      </p:cBhvr>
                                    </p:animEffect>
                                    <p:set>
                                      <p:cBhvr>
                                        <p:cTn id="124" dur="1" fill="hold">
                                          <p:stCondLst>
                                            <p:cond delay="499"/>
                                          </p:stCondLst>
                                        </p:cTn>
                                        <p:tgtEl>
                                          <p:spTgt spid="1619995"/>
                                        </p:tgtEl>
                                        <p:attrNameLst>
                                          <p:attrName>style.visibility</p:attrName>
                                        </p:attrNameLst>
                                      </p:cBhvr>
                                      <p:to>
                                        <p:strVal val="hidden"/>
                                      </p:to>
                                    </p:se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xit" presetSubtype="10" fill="hold" nodeType="clickEffect">
                                  <p:stCondLst>
                                    <p:cond delay="0"/>
                                  </p:stCondLst>
                                  <p:childTnLst>
                                    <p:animEffect transition="out" filter="blinds(horizontal)">
                                      <p:cBhvr>
                                        <p:cTn id="128" dur="500"/>
                                        <p:tgtEl>
                                          <p:spTgt spid="1619977"/>
                                        </p:tgtEl>
                                      </p:cBhvr>
                                    </p:animEffect>
                                    <p:set>
                                      <p:cBhvr>
                                        <p:cTn id="129" dur="1" fill="hold">
                                          <p:stCondLst>
                                            <p:cond delay="499"/>
                                          </p:stCondLst>
                                        </p:cTn>
                                        <p:tgtEl>
                                          <p:spTgt spid="1619977"/>
                                        </p:tgtEl>
                                        <p:attrNameLst>
                                          <p:attrName>style.visibility</p:attrName>
                                        </p:attrNameLst>
                                      </p:cBhvr>
                                      <p:to>
                                        <p:strVal val="hidden"/>
                                      </p:to>
                                    </p:se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3" presetClass="exit" presetSubtype="10" fill="hold" grpId="1" nodeType="clickEffect">
                                  <p:stCondLst>
                                    <p:cond delay="0"/>
                                  </p:stCondLst>
                                  <p:childTnLst>
                                    <p:animEffect transition="out" filter="blinds(horizontal)">
                                      <p:cBhvr>
                                        <p:cTn id="133" dur="500"/>
                                        <p:tgtEl>
                                          <p:spTgt spid="1619984"/>
                                        </p:tgtEl>
                                      </p:cBhvr>
                                    </p:animEffect>
                                    <p:set>
                                      <p:cBhvr>
                                        <p:cTn id="134" dur="1" fill="hold">
                                          <p:stCondLst>
                                            <p:cond delay="499"/>
                                          </p:stCondLst>
                                        </p:cTn>
                                        <p:tgtEl>
                                          <p:spTgt spid="1619984"/>
                                        </p:tgtEl>
                                        <p:attrNameLst>
                                          <p:attrName>style.visibility</p:attrName>
                                        </p:attrNameLst>
                                      </p:cBhvr>
                                      <p:to>
                                        <p:strVal val="hidden"/>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3" presetClass="exit" presetSubtype="10" fill="hold" nodeType="clickEffect">
                                  <p:stCondLst>
                                    <p:cond delay="0"/>
                                  </p:stCondLst>
                                  <p:childTnLst>
                                    <p:animEffect transition="out" filter="blinds(horizontal)">
                                      <p:cBhvr>
                                        <p:cTn id="138" dur="500"/>
                                        <p:tgtEl>
                                          <p:spTgt spid="1619974"/>
                                        </p:tgtEl>
                                      </p:cBhvr>
                                    </p:animEffect>
                                    <p:set>
                                      <p:cBhvr>
                                        <p:cTn id="139" dur="1" fill="hold">
                                          <p:stCondLst>
                                            <p:cond delay="499"/>
                                          </p:stCondLst>
                                        </p:cTn>
                                        <p:tgtEl>
                                          <p:spTgt spid="1619974"/>
                                        </p:tgtEl>
                                        <p:attrNameLst>
                                          <p:attrName>style.visibility</p:attrName>
                                        </p:attrNameLst>
                                      </p:cBhvr>
                                      <p:to>
                                        <p:strVal val="hidden"/>
                                      </p:to>
                                    </p:se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3" presetClass="exit" presetSubtype="10" fill="hold" nodeType="clickEffect">
                                  <p:stCondLst>
                                    <p:cond delay="0"/>
                                  </p:stCondLst>
                                  <p:childTnLst>
                                    <p:animEffect transition="out" filter="blinds(horizontal)">
                                      <p:cBhvr>
                                        <p:cTn id="143" dur="500"/>
                                        <p:tgtEl>
                                          <p:spTgt spid="1619975"/>
                                        </p:tgtEl>
                                      </p:cBhvr>
                                    </p:animEffect>
                                    <p:set>
                                      <p:cBhvr>
                                        <p:cTn id="144" dur="1" fill="hold">
                                          <p:stCondLst>
                                            <p:cond delay="499"/>
                                          </p:stCondLst>
                                        </p:cTn>
                                        <p:tgtEl>
                                          <p:spTgt spid="1619975"/>
                                        </p:tgtEl>
                                        <p:attrNameLst>
                                          <p:attrName>style.visibility</p:attrName>
                                        </p:attrNameLst>
                                      </p:cBhvr>
                                      <p:to>
                                        <p:strVal val="hidden"/>
                                      </p:to>
                                    </p:se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3" presetClass="exit" presetSubtype="10" fill="hold" nodeType="clickEffect">
                                  <p:stCondLst>
                                    <p:cond delay="0"/>
                                  </p:stCondLst>
                                  <p:childTnLst>
                                    <p:animEffect transition="out" filter="blinds(horizontal)">
                                      <p:cBhvr>
                                        <p:cTn id="148" dur="500"/>
                                        <p:tgtEl>
                                          <p:spTgt spid="1619972"/>
                                        </p:tgtEl>
                                      </p:cBhvr>
                                    </p:animEffect>
                                    <p:set>
                                      <p:cBhvr>
                                        <p:cTn id="149" dur="1" fill="hold">
                                          <p:stCondLst>
                                            <p:cond delay="499"/>
                                          </p:stCondLst>
                                        </p:cTn>
                                        <p:tgtEl>
                                          <p:spTgt spid="1619972"/>
                                        </p:tgtEl>
                                        <p:attrNameLst>
                                          <p:attrName>style.visibility</p:attrName>
                                        </p:attrNameLst>
                                      </p:cBhvr>
                                      <p:to>
                                        <p:strVal val="hidden"/>
                                      </p:to>
                                    </p:se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2" presetClass="exit" presetSubtype="4" fill="hold" grpId="0" nodeType="clickEffect">
                                  <p:stCondLst>
                                    <p:cond delay="0"/>
                                  </p:stCondLst>
                                  <p:childTnLst>
                                    <p:anim calcmode="lin" valueType="num">
                                      <p:cBhvr additive="base">
                                        <p:cTn id="153" dur="500"/>
                                        <p:tgtEl>
                                          <p:spTgt spid="1620004">
                                            <p:txEl>
                                              <p:pRg st="1" end="1"/>
                                            </p:txEl>
                                          </p:spTgt>
                                        </p:tgtEl>
                                        <p:attrNameLst>
                                          <p:attrName>ppt_x</p:attrName>
                                        </p:attrNameLst>
                                      </p:cBhvr>
                                      <p:tavLst>
                                        <p:tav tm="0">
                                          <p:val>
                                            <p:strVal val="ppt_x"/>
                                          </p:val>
                                        </p:tav>
                                        <p:tav tm="100000">
                                          <p:val>
                                            <p:strVal val="ppt_x"/>
                                          </p:val>
                                        </p:tav>
                                      </p:tavLst>
                                    </p:anim>
                                    <p:anim calcmode="lin" valueType="num">
                                      <p:cBhvr additive="base">
                                        <p:cTn id="154" dur="500"/>
                                        <p:tgtEl>
                                          <p:spTgt spid="1620004">
                                            <p:txEl>
                                              <p:pRg st="1" end="1"/>
                                            </p:txEl>
                                          </p:spTgt>
                                        </p:tgtEl>
                                        <p:attrNameLst>
                                          <p:attrName>ppt_y</p:attrName>
                                        </p:attrNameLst>
                                      </p:cBhvr>
                                      <p:tavLst>
                                        <p:tav tm="0">
                                          <p:val>
                                            <p:strVal val="ppt_y"/>
                                          </p:val>
                                        </p:tav>
                                        <p:tav tm="100000">
                                          <p:val>
                                            <p:strVal val="1+ppt_h/2"/>
                                          </p:val>
                                        </p:tav>
                                      </p:tavLst>
                                    </p:anim>
                                    <p:set>
                                      <p:cBhvr>
                                        <p:cTn id="155" dur="1" fill="hold">
                                          <p:stCondLst>
                                            <p:cond delay="499"/>
                                          </p:stCondLst>
                                        </p:cTn>
                                        <p:tgtEl>
                                          <p:spTgt spid="1620004">
                                            <p:txEl>
                                              <p:pRg st="1" end="1"/>
                                            </p:txEl>
                                          </p:spTgt>
                                        </p:tgtEl>
                                        <p:attrNameLst>
                                          <p:attrName>style.visibility</p:attrName>
                                        </p:attrNameLst>
                                      </p:cBhvr>
                                      <p:to>
                                        <p:strVal val="hidden"/>
                                      </p:to>
                                    </p:set>
                                  </p:childTnLst>
                                </p:cTn>
                              </p:par>
                              <p:par>
                                <p:cTn id="156" presetID="2" presetClass="exit" presetSubtype="4" fill="hold" grpId="0" nodeType="withEffect">
                                  <p:stCondLst>
                                    <p:cond delay="0"/>
                                  </p:stCondLst>
                                  <p:childTnLst>
                                    <p:anim calcmode="lin" valueType="num">
                                      <p:cBhvr additive="base">
                                        <p:cTn id="157" dur="500"/>
                                        <p:tgtEl>
                                          <p:spTgt spid="1620004">
                                            <p:txEl>
                                              <p:pRg st="3" end="3"/>
                                            </p:txEl>
                                          </p:spTgt>
                                        </p:tgtEl>
                                        <p:attrNameLst>
                                          <p:attrName>ppt_x</p:attrName>
                                        </p:attrNameLst>
                                      </p:cBhvr>
                                      <p:tavLst>
                                        <p:tav tm="0">
                                          <p:val>
                                            <p:strVal val="ppt_x"/>
                                          </p:val>
                                        </p:tav>
                                        <p:tav tm="100000">
                                          <p:val>
                                            <p:strVal val="ppt_x"/>
                                          </p:val>
                                        </p:tav>
                                      </p:tavLst>
                                    </p:anim>
                                    <p:anim calcmode="lin" valueType="num">
                                      <p:cBhvr additive="base">
                                        <p:cTn id="158" dur="500"/>
                                        <p:tgtEl>
                                          <p:spTgt spid="1620004">
                                            <p:txEl>
                                              <p:pRg st="3" end="3"/>
                                            </p:txEl>
                                          </p:spTgt>
                                        </p:tgtEl>
                                        <p:attrNameLst>
                                          <p:attrName>ppt_y</p:attrName>
                                        </p:attrNameLst>
                                      </p:cBhvr>
                                      <p:tavLst>
                                        <p:tav tm="0">
                                          <p:val>
                                            <p:strVal val="ppt_y"/>
                                          </p:val>
                                        </p:tav>
                                        <p:tav tm="100000">
                                          <p:val>
                                            <p:strVal val="1+ppt_h/2"/>
                                          </p:val>
                                        </p:tav>
                                      </p:tavLst>
                                    </p:anim>
                                    <p:set>
                                      <p:cBhvr>
                                        <p:cTn id="159" dur="1" fill="hold">
                                          <p:stCondLst>
                                            <p:cond delay="499"/>
                                          </p:stCondLst>
                                        </p:cTn>
                                        <p:tgtEl>
                                          <p:spTgt spid="1620004">
                                            <p:txEl>
                                              <p:pRg st="3" end="3"/>
                                            </p:txEl>
                                          </p:spTgt>
                                        </p:tgtEl>
                                        <p:attrNameLst>
                                          <p:attrName>style.visibility</p:attrName>
                                        </p:attrNameLst>
                                      </p:cBhvr>
                                      <p:to>
                                        <p:strVal val="hidden"/>
                                      </p:to>
                                    </p:set>
                                  </p:childTnLst>
                                </p:cTn>
                              </p:par>
                              <p:par>
                                <p:cTn id="160" presetID="2" presetClass="exit" presetSubtype="4" fill="hold" grpId="0" nodeType="withEffect">
                                  <p:stCondLst>
                                    <p:cond delay="0"/>
                                  </p:stCondLst>
                                  <p:childTnLst>
                                    <p:anim calcmode="lin" valueType="num">
                                      <p:cBhvr additive="base">
                                        <p:cTn id="161" dur="500"/>
                                        <p:tgtEl>
                                          <p:spTgt spid="1620004">
                                            <p:txEl>
                                              <p:pRg st="4" end="4"/>
                                            </p:txEl>
                                          </p:spTgt>
                                        </p:tgtEl>
                                        <p:attrNameLst>
                                          <p:attrName>ppt_x</p:attrName>
                                        </p:attrNameLst>
                                      </p:cBhvr>
                                      <p:tavLst>
                                        <p:tav tm="0">
                                          <p:val>
                                            <p:strVal val="ppt_x"/>
                                          </p:val>
                                        </p:tav>
                                        <p:tav tm="100000">
                                          <p:val>
                                            <p:strVal val="ppt_x"/>
                                          </p:val>
                                        </p:tav>
                                      </p:tavLst>
                                    </p:anim>
                                    <p:anim calcmode="lin" valueType="num">
                                      <p:cBhvr additive="base">
                                        <p:cTn id="162" dur="500"/>
                                        <p:tgtEl>
                                          <p:spTgt spid="1620004">
                                            <p:txEl>
                                              <p:pRg st="4" end="4"/>
                                            </p:txEl>
                                          </p:spTgt>
                                        </p:tgtEl>
                                        <p:attrNameLst>
                                          <p:attrName>ppt_y</p:attrName>
                                        </p:attrNameLst>
                                      </p:cBhvr>
                                      <p:tavLst>
                                        <p:tav tm="0">
                                          <p:val>
                                            <p:strVal val="ppt_y"/>
                                          </p:val>
                                        </p:tav>
                                        <p:tav tm="100000">
                                          <p:val>
                                            <p:strVal val="1+ppt_h/2"/>
                                          </p:val>
                                        </p:tav>
                                      </p:tavLst>
                                    </p:anim>
                                    <p:set>
                                      <p:cBhvr>
                                        <p:cTn id="163" dur="1" fill="hold">
                                          <p:stCondLst>
                                            <p:cond delay="499"/>
                                          </p:stCondLst>
                                        </p:cTn>
                                        <p:tgtEl>
                                          <p:spTgt spid="1620004">
                                            <p:txEl>
                                              <p:pRg st="4" end="4"/>
                                            </p:txEl>
                                          </p:spTgt>
                                        </p:tgtEl>
                                        <p:attrNameLst>
                                          <p:attrName>style.visibility</p:attrName>
                                        </p:attrNameLst>
                                      </p:cBhvr>
                                      <p:to>
                                        <p:strVal val="hidden"/>
                                      </p:to>
                                    </p:set>
                                  </p:childTnLst>
                                </p:cTn>
                              </p:par>
                              <p:par>
                                <p:cTn id="164" presetID="2" presetClass="exit" presetSubtype="4" fill="hold" grpId="0" nodeType="withEffect">
                                  <p:stCondLst>
                                    <p:cond delay="0"/>
                                  </p:stCondLst>
                                  <p:childTnLst>
                                    <p:anim calcmode="lin" valueType="num">
                                      <p:cBhvr additive="base">
                                        <p:cTn id="165" dur="500"/>
                                        <p:tgtEl>
                                          <p:spTgt spid="1620004">
                                            <p:txEl>
                                              <p:pRg st="5" end="5"/>
                                            </p:txEl>
                                          </p:spTgt>
                                        </p:tgtEl>
                                        <p:attrNameLst>
                                          <p:attrName>ppt_x</p:attrName>
                                        </p:attrNameLst>
                                      </p:cBhvr>
                                      <p:tavLst>
                                        <p:tav tm="0">
                                          <p:val>
                                            <p:strVal val="ppt_x"/>
                                          </p:val>
                                        </p:tav>
                                        <p:tav tm="100000">
                                          <p:val>
                                            <p:strVal val="ppt_x"/>
                                          </p:val>
                                        </p:tav>
                                      </p:tavLst>
                                    </p:anim>
                                    <p:anim calcmode="lin" valueType="num">
                                      <p:cBhvr additive="base">
                                        <p:cTn id="166" dur="500"/>
                                        <p:tgtEl>
                                          <p:spTgt spid="1620004">
                                            <p:txEl>
                                              <p:pRg st="5" end="5"/>
                                            </p:txEl>
                                          </p:spTgt>
                                        </p:tgtEl>
                                        <p:attrNameLst>
                                          <p:attrName>ppt_y</p:attrName>
                                        </p:attrNameLst>
                                      </p:cBhvr>
                                      <p:tavLst>
                                        <p:tav tm="0">
                                          <p:val>
                                            <p:strVal val="ppt_y"/>
                                          </p:val>
                                        </p:tav>
                                        <p:tav tm="100000">
                                          <p:val>
                                            <p:strVal val="1+ppt_h/2"/>
                                          </p:val>
                                        </p:tav>
                                      </p:tavLst>
                                    </p:anim>
                                    <p:set>
                                      <p:cBhvr>
                                        <p:cTn id="167" dur="1" fill="hold">
                                          <p:stCondLst>
                                            <p:cond delay="499"/>
                                          </p:stCondLst>
                                        </p:cTn>
                                        <p:tgtEl>
                                          <p:spTgt spid="1620004">
                                            <p:txEl>
                                              <p:pRg st="5" end="5"/>
                                            </p:txEl>
                                          </p:spTgt>
                                        </p:tgtEl>
                                        <p:attrNameLst>
                                          <p:attrName>style.visibility</p:attrName>
                                        </p:attrNameLst>
                                      </p:cBhvr>
                                      <p:to>
                                        <p:strVal val="hidden"/>
                                      </p:to>
                                    </p:set>
                                  </p:childTnLst>
                                </p:cTn>
                              </p:par>
                              <p:par>
                                <p:cTn id="168" presetID="2" presetClass="exit" presetSubtype="4" fill="hold" grpId="0" nodeType="withEffect">
                                  <p:stCondLst>
                                    <p:cond delay="0"/>
                                  </p:stCondLst>
                                  <p:childTnLst>
                                    <p:anim calcmode="lin" valueType="num">
                                      <p:cBhvr additive="base">
                                        <p:cTn id="169" dur="500"/>
                                        <p:tgtEl>
                                          <p:spTgt spid="1620004">
                                            <p:txEl>
                                              <p:pRg st="7" end="7"/>
                                            </p:txEl>
                                          </p:spTgt>
                                        </p:tgtEl>
                                        <p:attrNameLst>
                                          <p:attrName>ppt_x</p:attrName>
                                        </p:attrNameLst>
                                      </p:cBhvr>
                                      <p:tavLst>
                                        <p:tav tm="0">
                                          <p:val>
                                            <p:strVal val="ppt_x"/>
                                          </p:val>
                                        </p:tav>
                                        <p:tav tm="100000">
                                          <p:val>
                                            <p:strVal val="ppt_x"/>
                                          </p:val>
                                        </p:tav>
                                      </p:tavLst>
                                    </p:anim>
                                    <p:anim calcmode="lin" valueType="num">
                                      <p:cBhvr additive="base">
                                        <p:cTn id="170" dur="500"/>
                                        <p:tgtEl>
                                          <p:spTgt spid="1620004">
                                            <p:txEl>
                                              <p:pRg st="7" end="7"/>
                                            </p:txEl>
                                          </p:spTgt>
                                        </p:tgtEl>
                                        <p:attrNameLst>
                                          <p:attrName>ppt_y</p:attrName>
                                        </p:attrNameLst>
                                      </p:cBhvr>
                                      <p:tavLst>
                                        <p:tav tm="0">
                                          <p:val>
                                            <p:strVal val="ppt_y"/>
                                          </p:val>
                                        </p:tav>
                                        <p:tav tm="100000">
                                          <p:val>
                                            <p:strVal val="1+ppt_h/2"/>
                                          </p:val>
                                        </p:tav>
                                      </p:tavLst>
                                    </p:anim>
                                    <p:set>
                                      <p:cBhvr>
                                        <p:cTn id="171" dur="1" fill="hold">
                                          <p:stCondLst>
                                            <p:cond delay="499"/>
                                          </p:stCondLst>
                                        </p:cTn>
                                        <p:tgtEl>
                                          <p:spTgt spid="1620004">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9984" grpId="0" animBg="1" autoUpdateAnimBg="0"/>
      <p:bldP spid="1619984" grpId="1" animBg="1"/>
      <p:bldP spid="1619985" grpId="0" animBg="1" autoUpdateAnimBg="0"/>
      <p:bldP spid="1619985" grpId="1" animBg="1"/>
      <p:bldP spid="1619995" grpId="0" animBg="1"/>
      <p:bldP spid="1619995" grpId="1" animBg="1"/>
      <p:bldP spid="1619996" grpId="0" animBg="1"/>
      <p:bldP spid="1619996" grpId="1" animBg="1"/>
      <p:bldP spid="1619997" grpId="0" animBg="1"/>
      <p:bldP spid="1619998" grpId="0" animBg="1" autoUpdateAnimBg="0"/>
      <p:bldP spid="1619998" grpId="1" animBg="1"/>
      <p:bldP spid="1620001" grpId="0" animBg="1"/>
      <p:bldP spid="1620004"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5300" name="Picture 8" descr="kitchen">
            <a:extLst>
              <a:ext uri="{FF2B5EF4-FFF2-40B4-BE49-F238E27FC236}">
                <a16:creationId xmlns:a16="http://schemas.microsoft.com/office/drawing/2014/main" id="{33A1C94C-1B05-DF45-B67C-1DF10726F8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351" y="2492375"/>
            <a:ext cx="115252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AutoShape 10" descr="Walnut">
            <a:extLst>
              <a:ext uri="{FF2B5EF4-FFF2-40B4-BE49-F238E27FC236}">
                <a16:creationId xmlns:a16="http://schemas.microsoft.com/office/drawing/2014/main" id="{2CBED543-5C1D-F848-8D1F-B1B357E3A5C4}"/>
              </a:ext>
            </a:extLst>
          </p:cNvPr>
          <p:cNvSpPr>
            <a:spLocks noChangeArrowheads="1"/>
          </p:cNvSpPr>
          <p:nvPr/>
        </p:nvSpPr>
        <p:spPr bwMode="auto">
          <a:xfrm>
            <a:off x="1487487" y="765176"/>
            <a:ext cx="2879726" cy="1008063"/>
          </a:xfrm>
          <a:prstGeom prst="triangle">
            <a:avLst>
              <a:gd name="adj" fmla="val 49995"/>
            </a:avLst>
          </a:prstGeom>
          <a:blipFill dpi="0" rotWithShape="0">
            <a:blip r:embed="rId4"/>
            <a:srcRect/>
            <a:tile tx="0" ty="0" sx="100000" sy="100000" flip="none" algn="tl"/>
          </a:blipFill>
          <a:ln w="38100" cmpd="dbl">
            <a:solidFill>
              <a:srgbClr val="FF0033"/>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55302" name="AutoShape 11">
            <a:extLst>
              <a:ext uri="{FF2B5EF4-FFF2-40B4-BE49-F238E27FC236}">
                <a16:creationId xmlns:a16="http://schemas.microsoft.com/office/drawing/2014/main" id="{5D789D83-AC44-AD4E-BAA1-1B51CA5F0ACB}"/>
              </a:ext>
            </a:extLst>
          </p:cNvPr>
          <p:cNvSpPr>
            <a:spLocks noChangeArrowheads="1"/>
          </p:cNvSpPr>
          <p:nvPr/>
        </p:nvSpPr>
        <p:spPr bwMode="auto">
          <a:xfrm>
            <a:off x="1631950" y="1773238"/>
            <a:ext cx="2592388" cy="1943100"/>
          </a:xfrm>
          <a:prstGeom prst="roundRect">
            <a:avLst>
              <a:gd name="adj" fmla="val 12495"/>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pic>
        <p:nvPicPr>
          <p:cNvPr id="55303" name="Picture 12" descr="sawing">
            <a:extLst>
              <a:ext uri="{FF2B5EF4-FFF2-40B4-BE49-F238E27FC236}">
                <a16:creationId xmlns:a16="http://schemas.microsoft.com/office/drawing/2014/main" id="{E6178E8A-6C32-CE45-A5E6-889EB82770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6989" y="1844676"/>
            <a:ext cx="6826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Picture 13" descr="sofa">
            <a:extLst>
              <a:ext uri="{FF2B5EF4-FFF2-40B4-BE49-F238E27FC236}">
                <a16:creationId xmlns:a16="http://schemas.microsoft.com/office/drawing/2014/main" id="{ED9883E5-9F7B-8042-845F-10E142A76F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9151" y="1989138"/>
            <a:ext cx="7921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14" descr="chair">
            <a:extLst>
              <a:ext uri="{FF2B5EF4-FFF2-40B4-BE49-F238E27FC236}">
                <a16:creationId xmlns:a16="http://schemas.microsoft.com/office/drawing/2014/main" id="{ED11044C-A2D4-F148-84F3-8BF05E9DB8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4825" y="1844676"/>
            <a:ext cx="579438" cy="720725"/>
          </a:xfrm>
          <a:prstGeom prst="rect">
            <a:avLst/>
          </a:prstGeom>
          <a:blipFill dpi="0" rotWithShape="0">
            <a:blip r:embed="rId8"/>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7359" name="Text Box 15">
            <a:extLst>
              <a:ext uri="{FF2B5EF4-FFF2-40B4-BE49-F238E27FC236}">
                <a16:creationId xmlns:a16="http://schemas.microsoft.com/office/drawing/2014/main" id="{A5F4BED5-55B0-964B-835D-D30EFB53AD58}"/>
              </a:ext>
            </a:extLst>
          </p:cNvPr>
          <p:cNvSpPr txBox="1">
            <a:spLocks noChangeArrowheads="1"/>
          </p:cNvSpPr>
          <p:nvPr/>
        </p:nvSpPr>
        <p:spPr bwMode="auto">
          <a:xfrm>
            <a:off x="1487487" y="517526"/>
            <a:ext cx="7254876" cy="823913"/>
          </a:xfrm>
          <a:prstGeom prst="rect">
            <a:avLst/>
          </a:prstGeom>
          <a:noFill/>
          <a:ln w="9525">
            <a:noFill/>
            <a:miter lim="800000"/>
            <a:headEnd/>
            <a:tailEnd/>
          </a:ln>
          <a:effectLst/>
        </p:spPr>
        <p:txBody>
          <a:bodyPr>
            <a:spAutoFit/>
          </a:bodyPr>
          <a:lstStyle/>
          <a:p>
            <a:pPr>
              <a:defRPr/>
            </a:pPr>
            <a:r>
              <a:rPr lang="tr-TR" sz="4800">
                <a:effectLst>
                  <a:outerShdw blurRad="38100" dist="38100" dir="2700000" algn="tl">
                    <a:srgbClr val="C0C0C0"/>
                  </a:outerShdw>
                </a:effectLst>
                <a:latin typeface="Times New Roman" pitchFamily="18" charset="0"/>
              </a:rPr>
              <a:t>Girişim</a:t>
            </a:r>
            <a:endParaRPr lang="nl-NL" sz="4800">
              <a:effectLst>
                <a:outerShdw blurRad="38100" dist="38100" dir="2700000" algn="tl">
                  <a:srgbClr val="C0C0C0"/>
                </a:outerShdw>
              </a:effectLst>
              <a:latin typeface="Times New Roman" pitchFamily="18" charset="0"/>
            </a:endParaRPr>
          </a:p>
        </p:txBody>
      </p:sp>
      <p:graphicFrame>
        <p:nvGraphicFramePr>
          <p:cNvPr id="55307" name="Object 20">
            <a:extLst>
              <a:ext uri="{FF2B5EF4-FFF2-40B4-BE49-F238E27FC236}">
                <a16:creationId xmlns:a16="http://schemas.microsoft.com/office/drawing/2014/main" id="{59807EE8-3B7A-B747-9BA4-3FF48C11E403}"/>
              </a:ext>
            </a:extLst>
          </p:cNvPr>
          <p:cNvGraphicFramePr>
            <a:graphicFrameLocks noChangeAspect="1"/>
          </p:cNvGraphicFramePr>
          <p:nvPr/>
        </p:nvGraphicFramePr>
        <p:xfrm>
          <a:off x="4786314" y="692151"/>
          <a:ext cx="3038475" cy="1819275"/>
        </p:xfrm>
        <a:graphic>
          <a:graphicData uri="http://schemas.openxmlformats.org/presentationml/2006/ole">
            <mc:AlternateContent xmlns:mc="http://schemas.openxmlformats.org/markup-compatibility/2006">
              <mc:Choice xmlns:v="urn:schemas-microsoft-com:vml" Requires="v">
                <p:oleObj spid="_x0000_s19461" name="Bitmap Image" r:id="rId9" imgW="2025650" imgH="1212850" progId="PBrush">
                  <p:embed/>
                </p:oleObj>
              </mc:Choice>
              <mc:Fallback>
                <p:oleObj name="Bitmap Image" r:id="rId9" imgW="2025650" imgH="1212850" progId="PBrush">
                  <p:embed/>
                  <p:pic>
                    <p:nvPicPr>
                      <p:cNvPr id="55307" name="Object 20">
                        <a:extLst>
                          <a:ext uri="{FF2B5EF4-FFF2-40B4-BE49-F238E27FC236}">
                            <a16:creationId xmlns:a16="http://schemas.microsoft.com/office/drawing/2014/main" id="{59807EE8-3B7A-B747-9BA4-3FF48C11E40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86314" y="692151"/>
                        <a:ext cx="30384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5308" name="Group 21">
            <a:extLst>
              <a:ext uri="{FF2B5EF4-FFF2-40B4-BE49-F238E27FC236}">
                <a16:creationId xmlns:a16="http://schemas.microsoft.com/office/drawing/2014/main" id="{165E4878-96C1-5444-9C61-E509B7D096F5}"/>
              </a:ext>
            </a:extLst>
          </p:cNvPr>
          <p:cNvGrpSpPr>
            <a:grpSpLocks/>
          </p:cNvGrpSpPr>
          <p:nvPr/>
        </p:nvGrpSpPr>
        <p:grpSpPr bwMode="auto">
          <a:xfrm flipH="1">
            <a:off x="2352675" y="260350"/>
            <a:ext cx="3238500" cy="647700"/>
            <a:chOff x="1303" y="1248"/>
            <a:chExt cx="3312" cy="624"/>
          </a:xfrm>
        </p:grpSpPr>
        <p:sp>
          <p:nvSpPr>
            <p:cNvPr id="55318" name="AutoShape 22">
              <a:extLst>
                <a:ext uri="{FF2B5EF4-FFF2-40B4-BE49-F238E27FC236}">
                  <a16:creationId xmlns:a16="http://schemas.microsoft.com/office/drawing/2014/main" id="{2F0E50F5-44AD-F042-BCC7-249B9B4C2530}"/>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31.09 – K.D. : 500 Bin TL </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Payı:%26</a:t>
              </a:r>
              <a:endParaRPr lang="en-US" altLang="tr-TR" sz="1200">
                <a:latin typeface="Arial" panose="020B0604020202020204" pitchFamily="34" charset="0"/>
                <a:cs typeface="Arial" panose="020B0604020202020204" pitchFamily="34" charset="0"/>
              </a:endParaRPr>
            </a:p>
          </p:txBody>
        </p:sp>
        <p:sp>
          <p:nvSpPr>
            <p:cNvPr id="55319" name="Text Box 23">
              <a:extLst>
                <a:ext uri="{FF2B5EF4-FFF2-40B4-BE49-F238E27FC236}">
                  <a16:creationId xmlns:a16="http://schemas.microsoft.com/office/drawing/2014/main" id="{16A87D40-8921-0F41-AF10-6FF9B912C1BB}"/>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grpSp>
        <p:nvGrpSpPr>
          <p:cNvPr id="55309" name="Group 24">
            <a:extLst>
              <a:ext uri="{FF2B5EF4-FFF2-40B4-BE49-F238E27FC236}">
                <a16:creationId xmlns:a16="http://schemas.microsoft.com/office/drawing/2014/main" id="{0526E0B4-AF3D-424A-BA41-ADF918A7DA31}"/>
              </a:ext>
            </a:extLst>
          </p:cNvPr>
          <p:cNvGrpSpPr>
            <a:grpSpLocks/>
          </p:cNvGrpSpPr>
          <p:nvPr/>
        </p:nvGrpSpPr>
        <p:grpSpPr bwMode="auto">
          <a:xfrm flipH="1">
            <a:off x="3001963" y="1125538"/>
            <a:ext cx="3238500" cy="647700"/>
            <a:chOff x="1303" y="1248"/>
            <a:chExt cx="3312" cy="624"/>
          </a:xfrm>
        </p:grpSpPr>
        <p:sp>
          <p:nvSpPr>
            <p:cNvPr id="55316" name="AutoShape 25">
              <a:extLst>
                <a:ext uri="{FF2B5EF4-FFF2-40B4-BE49-F238E27FC236}">
                  <a16:creationId xmlns:a16="http://schemas.microsoft.com/office/drawing/2014/main" id="{B2F1228D-C9BC-644D-86A4-2D17C0EBCD38}"/>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31.02 – K.D. : 290 Bin TL</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Payı:%15</a:t>
              </a:r>
              <a:endParaRPr lang="en-US" altLang="tr-TR" sz="1200">
                <a:latin typeface="Times New Roman" panose="02020603050405020304" pitchFamily="18" charset="0"/>
                <a:cs typeface="Arial" panose="020B0604020202020204" pitchFamily="34" charset="0"/>
              </a:endParaRPr>
            </a:p>
          </p:txBody>
        </p:sp>
        <p:sp>
          <p:nvSpPr>
            <p:cNvPr id="55317" name="Text Box 26">
              <a:extLst>
                <a:ext uri="{FF2B5EF4-FFF2-40B4-BE49-F238E27FC236}">
                  <a16:creationId xmlns:a16="http://schemas.microsoft.com/office/drawing/2014/main" id="{763DCC53-E65F-FE49-A263-6CABD3068CDD}"/>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sp>
        <p:nvSpPr>
          <p:cNvPr id="55310" name="Oval 29">
            <a:extLst>
              <a:ext uri="{FF2B5EF4-FFF2-40B4-BE49-F238E27FC236}">
                <a16:creationId xmlns:a16="http://schemas.microsoft.com/office/drawing/2014/main" id="{9E8504D0-9AF7-9146-9CC5-D9869B40941C}"/>
              </a:ext>
            </a:extLst>
          </p:cNvPr>
          <p:cNvSpPr>
            <a:spLocks noChangeArrowheads="1"/>
          </p:cNvSpPr>
          <p:nvPr/>
        </p:nvSpPr>
        <p:spPr bwMode="auto">
          <a:xfrm>
            <a:off x="5016501" y="1628776"/>
            <a:ext cx="2735263" cy="1223963"/>
          </a:xfrm>
          <a:prstGeom prst="ellipse">
            <a:avLst/>
          </a:prstGeom>
          <a:solidFill>
            <a:srgbClr val="3366FF"/>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800">
                <a:latin typeface="Arial" panose="020B0604020202020204" pitchFamily="34" charset="0"/>
                <a:cs typeface="Arial" panose="020B0604020202020204" pitchFamily="34" charset="0"/>
              </a:rPr>
              <a:t>Bu Girişimin </a:t>
            </a:r>
          </a:p>
          <a:p>
            <a:pPr algn="ctr" eaLnBrk="1" hangingPunct="1">
              <a:spcBef>
                <a:spcPct val="0"/>
              </a:spcBef>
              <a:buFontTx/>
              <a:buNone/>
            </a:pPr>
            <a:r>
              <a:rPr lang="tr-TR" altLang="tr-TR" sz="1800">
                <a:latin typeface="Arial" panose="020B0604020202020204" pitchFamily="34" charset="0"/>
                <a:cs typeface="Arial" panose="020B0604020202020204" pitchFamily="34" charset="0"/>
              </a:rPr>
              <a:t>Ana Faaliyeti Nedir?</a:t>
            </a:r>
            <a:endParaRPr lang="en-US" altLang="tr-TR" sz="1800">
              <a:latin typeface="Arial" panose="020B0604020202020204" pitchFamily="34" charset="0"/>
              <a:cs typeface="Arial" panose="020B0604020202020204" pitchFamily="34" charset="0"/>
            </a:endParaRPr>
          </a:p>
        </p:txBody>
      </p:sp>
      <p:graphicFrame>
        <p:nvGraphicFramePr>
          <p:cNvPr id="55311" name="Object 31">
            <a:extLst>
              <a:ext uri="{FF2B5EF4-FFF2-40B4-BE49-F238E27FC236}">
                <a16:creationId xmlns:a16="http://schemas.microsoft.com/office/drawing/2014/main" id="{EAA9B9C6-E079-7143-9C7C-5E26921801D5}"/>
              </a:ext>
            </a:extLst>
          </p:cNvPr>
          <p:cNvGraphicFramePr>
            <a:graphicFrameLocks/>
          </p:cNvGraphicFramePr>
          <p:nvPr/>
        </p:nvGraphicFramePr>
        <p:xfrm>
          <a:off x="6167438" y="908051"/>
          <a:ext cx="792162" cy="792163"/>
        </p:xfrm>
        <a:graphic>
          <a:graphicData uri="http://schemas.openxmlformats.org/presentationml/2006/ole">
            <mc:AlternateContent xmlns:mc="http://schemas.openxmlformats.org/markup-compatibility/2006">
              <mc:Choice xmlns:v="urn:schemas-microsoft-com:vml" Requires="v">
                <p:oleObj spid="_x0000_s19462" name="Clip" r:id="rId11" imgW="12344400" imgH="18923000" progId="">
                  <p:embed/>
                </p:oleObj>
              </mc:Choice>
              <mc:Fallback>
                <p:oleObj name="Clip" r:id="rId11" imgW="12344400" imgH="18923000" progId="">
                  <p:embed/>
                  <p:pic>
                    <p:nvPicPr>
                      <p:cNvPr id="55311" name="Object 31">
                        <a:extLst>
                          <a:ext uri="{FF2B5EF4-FFF2-40B4-BE49-F238E27FC236}">
                            <a16:creationId xmlns:a16="http://schemas.microsoft.com/office/drawing/2014/main" id="{EAA9B9C6-E079-7143-9C7C-5E26921801D5}"/>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67438" y="908051"/>
                        <a:ext cx="79216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7381" name="Rectangle 37">
            <a:extLst>
              <a:ext uri="{FF2B5EF4-FFF2-40B4-BE49-F238E27FC236}">
                <a16:creationId xmlns:a16="http://schemas.microsoft.com/office/drawing/2014/main" id="{7A6CE785-F101-1449-AA00-FB591B7A9FFF}"/>
              </a:ext>
            </a:extLst>
          </p:cNvPr>
          <p:cNvSpPr>
            <a:spLocks noChangeArrowheads="1"/>
          </p:cNvSpPr>
          <p:nvPr/>
        </p:nvSpPr>
        <p:spPr bwMode="auto">
          <a:xfrm>
            <a:off x="4151314" y="4032251"/>
            <a:ext cx="619283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57150" algn="l"/>
              </a:tabLst>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tabLst>
                <a:tab pos="57150" algn="l"/>
              </a:tabLst>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tabLst>
                <a:tab pos="57150" algn="l"/>
              </a:tabLst>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tabLst>
                <a:tab pos="57150" algn="l"/>
              </a:tabLst>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tabLst>
                <a:tab pos="57150" algn="l"/>
              </a:tabLst>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tabLst>
                <a:tab pos="57150" algn="l"/>
              </a:tabLst>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800" u="sng">
                <a:latin typeface="Arial" panose="020B0604020202020204" pitchFamily="34" charset="0"/>
                <a:cs typeface="Arial" panose="020B0604020202020204" pitchFamily="34" charset="0"/>
              </a:rPr>
              <a:t>Kısım C içinde Bölümün belirlenmesi:</a:t>
            </a:r>
            <a:r>
              <a:rPr lang="tr-TR" altLang="tr-TR" sz="1800">
                <a:latin typeface="Arial" panose="020B0604020202020204" pitchFamily="34" charset="0"/>
                <a:cs typeface="Arial" panose="020B0604020202020204" pitchFamily="34" charset="0"/>
              </a:rPr>
              <a:t> </a:t>
            </a:r>
          </a:p>
          <a:p>
            <a:pPr eaLnBrk="1" hangingPunct="1">
              <a:spcBef>
                <a:spcPct val="0"/>
              </a:spcBef>
              <a:buFontTx/>
              <a:buNone/>
            </a:pPr>
            <a:r>
              <a:rPr lang="tr-TR" altLang="tr-TR" sz="1800">
                <a:latin typeface="Arial" panose="020B0604020202020204" pitchFamily="34" charset="0"/>
                <a:cs typeface="Arial" panose="020B0604020202020204" pitchFamily="34" charset="0"/>
              </a:rPr>
              <a:t>		</a:t>
            </a:r>
          </a:p>
          <a:p>
            <a:pPr eaLnBrk="1" hangingPunct="1">
              <a:spcBef>
                <a:spcPct val="0"/>
              </a:spcBef>
              <a:buFontTx/>
              <a:buNone/>
            </a:pPr>
            <a:r>
              <a:rPr lang="tr-TR" altLang="tr-TR" sz="1800">
                <a:latin typeface="Arial" panose="020B0604020202020204" pitchFamily="34" charset="0"/>
                <a:cs typeface="Arial" panose="020B0604020202020204" pitchFamily="34" charset="0"/>
              </a:rPr>
              <a:t>Bölüm 31	Mobilya	imalatı			% 41</a:t>
            </a:r>
          </a:p>
          <a:p>
            <a:pPr eaLnBrk="1" hangingPunct="1">
              <a:spcBef>
                <a:spcPct val="0"/>
              </a:spcBef>
              <a:buFontTx/>
              <a:buNone/>
            </a:pPr>
            <a:r>
              <a:rPr lang="tr-TR" altLang="tr-TR" sz="1800">
                <a:latin typeface="Arial" panose="020B0604020202020204" pitchFamily="34" charset="0"/>
                <a:cs typeface="Arial" panose="020B0604020202020204" pitchFamily="34" charset="0"/>
              </a:rPr>
              <a:t>Bölüm 32	Diğer İmalatlar			% 8</a:t>
            </a:r>
          </a:p>
        </p:txBody>
      </p:sp>
      <p:sp>
        <p:nvSpPr>
          <p:cNvPr id="55313" name="Rectangle 38">
            <a:extLst>
              <a:ext uri="{FF2B5EF4-FFF2-40B4-BE49-F238E27FC236}">
                <a16:creationId xmlns:a16="http://schemas.microsoft.com/office/drawing/2014/main" id="{DC0DDB3D-78EB-9846-A0AF-6924BD28B922}"/>
              </a:ext>
            </a:extLst>
          </p:cNvPr>
          <p:cNvSpPr>
            <a:spLocks noChangeArrowheads="1"/>
          </p:cNvSpPr>
          <p:nvPr/>
        </p:nvSpPr>
        <p:spPr bwMode="auto">
          <a:xfrm>
            <a:off x="1631951" y="6021389"/>
            <a:ext cx="100806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2000">
                <a:latin typeface="Arial" panose="020B0604020202020204" pitchFamily="34" charset="0"/>
                <a:cs typeface="Arial" panose="020B0604020202020204" pitchFamily="34" charset="0"/>
              </a:rPr>
              <a:t>2.Adım</a:t>
            </a:r>
            <a:endParaRPr lang="en-US" altLang="tr-TR" sz="2000">
              <a:latin typeface="Arial" panose="020B0604020202020204" pitchFamily="34" charset="0"/>
              <a:cs typeface="Arial" panose="020B0604020202020204" pitchFamily="34" charset="0"/>
            </a:endParaRPr>
          </a:p>
        </p:txBody>
      </p:sp>
      <p:pic>
        <p:nvPicPr>
          <p:cNvPr id="1337383" name="Picture 39">
            <a:extLst>
              <a:ext uri="{FF2B5EF4-FFF2-40B4-BE49-F238E27FC236}">
                <a16:creationId xmlns:a16="http://schemas.microsoft.com/office/drawing/2014/main" id="{7B7DECF3-BF10-4B4C-A577-76C64DD3428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46264" y="2765426"/>
            <a:ext cx="865187"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7384" name="AutoShape 40">
            <a:extLst>
              <a:ext uri="{FF2B5EF4-FFF2-40B4-BE49-F238E27FC236}">
                <a16:creationId xmlns:a16="http://schemas.microsoft.com/office/drawing/2014/main" id="{F50E6667-938C-914A-AD4E-0C3C1318CC27}"/>
              </a:ext>
            </a:extLst>
          </p:cNvPr>
          <p:cNvSpPr>
            <a:spLocks noChangeArrowheads="1"/>
          </p:cNvSpPr>
          <p:nvPr/>
        </p:nvSpPr>
        <p:spPr bwMode="auto">
          <a:xfrm flipH="1" flipV="1">
            <a:off x="2782888" y="3284539"/>
            <a:ext cx="3097212" cy="649287"/>
          </a:xfrm>
          <a:prstGeom prst="wedgeEllipseCallout">
            <a:avLst>
              <a:gd name="adj1" fmla="val 61583"/>
              <a:gd name="adj2" fmla="val 58065"/>
            </a:avLst>
          </a:prstGeom>
          <a:solidFill>
            <a:schemeClr val="accent1"/>
          </a:solidFill>
          <a:ln w="9525">
            <a:solidFill>
              <a:schemeClr val="tx1"/>
            </a:solidFill>
            <a:miter lim="800000"/>
            <a:headEnd/>
            <a:tailEnd/>
          </a:ln>
          <a:effectLst/>
        </p:spPr>
        <p:txBody>
          <a:bodyPr rot="10800000" wrap="none" anchor="ctr"/>
          <a:lstStyle/>
          <a:p>
            <a:pPr>
              <a:defRPr/>
            </a:pPr>
            <a:r>
              <a:rPr lang="tr-TR" sz="1200">
                <a:effectLst>
                  <a:outerShdw blurRad="38100" dist="38100" dir="2700000" algn="tl">
                    <a:srgbClr val="FFFFFF"/>
                  </a:outerShdw>
                </a:effectLst>
                <a:latin typeface="Arial" charset="0"/>
              </a:rPr>
              <a:t>32.40 </a:t>
            </a:r>
            <a:r>
              <a:rPr lang="tr-TR">
                <a:latin typeface="Arial" charset="0"/>
              </a:rPr>
              <a:t>–</a:t>
            </a:r>
            <a:r>
              <a:rPr lang="tr-TR" sz="1200">
                <a:effectLst>
                  <a:outerShdw blurRad="38100" dist="38100" dir="2700000" algn="tl">
                    <a:srgbClr val="FFFFFF"/>
                  </a:outerShdw>
                </a:effectLst>
                <a:latin typeface="Arial" charset="0"/>
              </a:rPr>
              <a:t> K.D. : 150 Bin TL</a:t>
            </a:r>
          </a:p>
          <a:p>
            <a:pPr>
              <a:defRPr/>
            </a:pPr>
            <a:r>
              <a:rPr lang="tr-TR" sz="1200">
                <a:effectLst>
                  <a:outerShdw blurRad="38100" dist="38100" dir="2700000" algn="tl">
                    <a:srgbClr val="FFFFFF"/>
                  </a:outerShdw>
                </a:effectLst>
                <a:latin typeface="Arial" charset="0"/>
              </a:rPr>
              <a:t>Toplam K.D. Payı: %8</a:t>
            </a:r>
            <a:endParaRPr lang="en-US" sz="120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37381">
                                            <p:txEl>
                                              <p:pRg st="0" end="0"/>
                                            </p:txEl>
                                          </p:spTgt>
                                        </p:tgtEl>
                                        <p:attrNameLst>
                                          <p:attrName>style.visibility</p:attrName>
                                        </p:attrNameLst>
                                      </p:cBhvr>
                                      <p:to>
                                        <p:strVal val="visible"/>
                                      </p:to>
                                    </p:set>
                                    <p:anim calcmode="lin" valueType="num">
                                      <p:cBhvr additive="base">
                                        <p:cTn id="7" dur="500" fill="hold"/>
                                        <p:tgtEl>
                                          <p:spTgt spid="133738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738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37381">
                                            <p:txEl>
                                              <p:pRg st="2" end="2"/>
                                            </p:txEl>
                                          </p:spTgt>
                                        </p:tgtEl>
                                        <p:attrNameLst>
                                          <p:attrName>style.visibility</p:attrName>
                                        </p:attrNameLst>
                                      </p:cBhvr>
                                      <p:to>
                                        <p:strVal val="visible"/>
                                      </p:to>
                                    </p:set>
                                    <p:anim calcmode="lin" valueType="num">
                                      <p:cBhvr additive="base">
                                        <p:cTn id="13" dur="500" fill="hold"/>
                                        <p:tgtEl>
                                          <p:spTgt spid="133738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3738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337381">
                                            <p:txEl>
                                              <p:pRg st="3" end="3"/>
                                            </p:txEl>
                                          </p:spTgt>
                                        </p:tgtEl>
                                        <p:attrNameLst>
                                          <p:attrName>style.visibility</p:attrName>
                                        </p:attrNameLst>
                                      </p:cBhvr>
                                      <p:to>
                                        <p:strVal val="visible"/>
                                      </p:to>
                                    </p:set>
                                    <p:anim calcmode="lin" valueType="num">
                                      <p:cBhvr additive="base">
                                        <p:cTn id="19" dur="500" fill="hold"/>
                                        <p:tgtEl>
                                          <p:spTgt spid="133738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3738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xit" presetSubtype="10" fill="hold" grpId="0" nodeType="clickEffect">
                                  <p:stCondLst>
                                    <p:cond delay="0"/>
                                  </p:stCondLst>
                                  <p:childTnLst>
                                    <p:animEffect transition="out" filter="blinds(horizontal)">
                                      <p:cBhvr>
                                        <p:cTn id="24" dur="500"/>
                                        <p:tgtEl>
                                          <p:spTgt spid="1337384"/>
                                        </p:tgtEl>
                                      </p:cBhvr>
                                    </p:animEffect>
                                    <p:set>
                                      <p:cBhvr>
                                        <p:cTn id="25" dur="1" fill="hold">
                                          <p:stCondLst>
                                            <p:cond delay="499"/>
                                          </p:stCondLst>
                                        </p:cTn>
                                        <p:tgtEl>
                                          <p:spTgt spid="1337384"/>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xit" presetSubtype="10" fill="hold" nodeType="clickEffect">
                                  <p:stCondLst>
                                    <p:cond delay="0"/>
                                  </p:stCondLst>
                                  <p:childTnLst>
                                    <p:animEffect transition="out" filter="blinds(horizontal)">
                                      <p:cBhvr>
                                        <p:cTn id="29" dur="500"/>
                                        <p:tgtEl>
                                          <p:spTgt spid="1337383"/>
                                        </p:tgtEl>
                                      </p:cBhvr>
                                    </p:animEffect>
                                    <p:set>
                                      <p:cBhvr>
                                        <p:cTn id="30" dur="1" fill="hold">
                                          <p:stCondLst>
                                            <p:cond delay="499"/>
                                          </p:stCondLst>
                                        </p:cTn>
                                        <p:tgtEl>
                                          <p:spTgt spid="1337383"/>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xit" presetSubtype="4" fill="hold" grpId="0" nodeType="clickEffect">
                                  <p:stCondLst>
                                    <p:cond delay="0"/>
                                  </p:stCondLst>
                                  <p:childTnLst>
                                    <p:anim calcmode="lin" valueType="num">
                                      <p:cBhvr additive="base">
                                        <p:cTn id="34" dur="500"/>
                                        <p:tgtEl>
                                          <p:spTgt spid="1337381">
                                            <p:txEl>
                                              <p:pRg st="0" end="0"/>
                                            </p:txEl>
                                          </p:spTgt>
                                        </p:tgtEl>
                                        <p:attrNameLst>
                                          <p:attrName>ppt_x</p:attrName>
                                        </p:attrNameLst>
                                      </p:cBhvr>
                                      <p:tavLst>
                                        <p:tav tm="0">
                                          <p:val>
                                            <p:strVal val="ppt_x"/>
                                          </p:val>
                                        </p:tav>
                                        <p:tav tm="100000">
                                          <p:val>
                                            <p:strVal val="ppt_x"/>
                                          </p:val>
                                        </p:tav>
                                      </p:tavLst>
                                    </p:anim>
                                    <p:anim calcmode="lin" valueType="num">
                                      <p:cBhvr additive="base">
                                        <p:cTn id="35" dur="500"/>
                                        <p:tgtEl>
                                          <p:spTgt spid="1337381">
                                            <p:txEl>
                                              <p:pRg st="0" end="0"/>
                                            </p:txEl>
                                          </p:spTgt>
                                        </p:tgtEl>
                                        <p:attrNameLst>
                                          <p:attrName>ppt_y</p:attrName>
                                        </p:attrNameLst>
                                      </p:cBhvr>
                                      <p:tavLst>
                                        <p:tav tm="0">
                                          <p:val>
                                            <p:strVal val="ppt_y"/>
                                          </p:val>
                                        </p:tav>
                                        <p:tav tm="100000">
                                          <p:val>
                                            <p:strVal val="1+ppt_h/2"/>
                                          </p:val>
                                        </p:tav>
                                      </p:tavLst>
                                    </p:anim>
                                    <p:set>
                                      <p:cBhvr>
                                        <p:cTn id="36" dur="1" fill="hold">
                                          <p:stCondLst>
                                            <p:cond delay="499"/>
                                          </p:stCondLst>
                                        </p:cTn>
                                        <p:tgtEl>
                                          <p:spTgt spid="1337381">
                                            <p:txEl>
                                              <p:pRg st="0" end="0"/>
                                            </p:txEl>
                                          </p:spTgt>
                                        </p:tgtEl>
                                        <p:attrNameLst>
                                          <p:attrName>style.visibility</p:attrName>
                                        </p:attrNameLst>
                                      </p:cBhvr>
                                      <p:to>
                                        <p:strVal val="hidden"/>
                                      </p:to>
                                    </p:set>
                                  </p:childTnLst>
                                </p:cTn>
                              </p:par>
                              <p:par>
                                <p:cTn id="37" presetID="2" presetClass="exit" presetSubtype="4" fill="hold" grpId="0" nodeType="withEffect">
                                  <p:stCondLst>
                                    <p:cond delay="0"/>
                                  </p:stCondLst>
                                  <p:childTnLst>
                                    <p:anim calcmode="lin" valueType="num">
                                      <p:cBhvr additive="base">
                                        <p:cTn id="38" dur="500"/>
                                        <p:tgtEl>
                                          <p:spTgt spid="1337381">
                                            <p:txEl>
                                              <p:pRg st="1" end="1"/>
                                            </p:txEl>
                                          </p:spTgt>
                                        </p:tgtEl>
                                        <p:attrNameLst>
                                          <p:attrName>ppt_x</p:attrName>
                                        </p:attrNameLst>
                                      </p:cBhvr>
                                      <p:tavLst>
                                        <p:tav tm="0">
                                          <p:val>
                                            <p:strVal val="ppt_x"/>
                                          </p:val>
                                        </p:tav>
                                        <p:tav tm="100000">
                                          <p:val>
                                            <p:strVal val="ppt_x"/>
                                          </p:val>
                                        </p:tav>
                                      </p:tavLst>
                                    </p:anim>
                                    <p:anim calcmode="lin" valueType="num">
                                      <p:cBhvr additive="base">
                                        <p:cTn id="39" dur="500"/>
                                        <p:tgtEl>
                                          <p:spTgt spid="1337381">
                                            <p:txEl>
                                              <p:pRg st="1" end="1"/>
                                            </p:txEl>
                                          </p:spTgt>
                                        </p:tgtEl>
                                        <p:attrNameLst>
                                          <p:attrName>ppt_y</p:attrName>
                                        </p:attrNameLst>
                                      </p:cBhvr>
                                      <p:tavLst>
                                        <p:tav tm="0">
                                          <p:val>
                                            <p:strVal val="ppt_y"/>
                                          </p:val>
                                        </p:tav>
                                        <p:tav tm="100000">
                                          <p:val>
                                            <p:strVal val="1+ppt_h/2"/>
                                          </p:val>
                                        </p:tav>
                                      </p:tavLst>
                                    </p:anim>
                                    <p:set>
                                      <p:cBhvr>
                                        <p:cTn id="40" dur="1" fill="hold">
                                          <p:stCondLst>
                                            <p:cond delay="499"/>
                                          </p:stCondLst>
                                        </p:cTn>
                                        <p:tgtEl>
                                          <p:spTgt spid="1337381">
                                            <p:txEl>
                                              <p:pRg st="1" end="1"/>
                                            </p:txEl>
                                          </p:spTgt>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1337381">
                                            <p:txEl>
                                              <p:pRg st="2" end="2"/>
                                            </p:txEl>
                                          </p:spTgt>
                                        </p:tgtEl>
                                        <p:attrNameLst>
                                          <p:attrName>ppt_x</p:attrName>
                                        </p:attrNameLst>
                                      </p:cBhvr>
                                      <p:tavLst>
                                        <p:tav tm="0">
                                          <p:val>
                                            <p:strVal val="ppt_x"/>
                                          </p:val>
                                        </p:tav>
                                        <p:tav tm="100000">
                                          <p:val>
                                            <p:strVal val="ppt_x"/>
                                          </p:val>
                                        </p:tav>
                                      </p:tavLst>
                                    </p:anim>
                                    <p:anim calcmode="lin" valueType="num">
                                      <p:cBhvr additive="base">
                                        <p:cTn id="43" dur="500"/>
                                        <p:tgtEl>
                                          <p:spTgt spid="1337381">
                                            <p:txEl>
                                              <p:pRg st="2" end="2"/>
                                            </p:txEl>
                                          </p:spTgt>
                                        </p:tgtEl>
                                        <p:attrNameLst>
                                          <p:attrName>ppt_y</p:attrName>
                                        </p:attrNameLst>
                                      </p:cBhvr>
                                      <p:tavLst>
                                        <p:tav tm="0">
                                          <p:val>
                                            <p:strVal val="ppt_y"/>
                                          </p:val>
                                        </p:tav>
                                        <p:tav tm="100000">
                                          <p:val>
                                            <p:strVal val="1+ppt_h/2"/>
                                          </p:val>
                                        </p:tav>
                                      </p:tavLst>
                                    </p:anim>
                                    <p:set>
                                      <p:cBhvr>
                                        <p:cTn id="44" dur="1" fill="hold">
                                          <p:stCondLst>
                                            <p:cond delay="499"/>
                                          </p:stCondLst>
                                        </p:cTn>
                                        <p:tgtEl>
                                          <p:spTgt spid="1337381">
                                            <p:txEl>
                                              <p:pRg st="2" end="2"/>
                                            </p:txEl>
                                          </p:spTgt>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1337381">
                                            <p:txEl>
                                              <p:pRg st="3" end="3"/>
                                            </p:txEl>
                                          </p:spTgt>
                                        </p:tgtEl>
                                        <p:attrNameLst>
                                          <p:attrName>ppt_x</p:attrName>
                                        </p:attrNameLst>
                                      </p:cBhvr>
                                      <p:tavLst>
                                        <p:tav tm="0">
                                          <p:val>
                                            <p:strVal val="ppt_x"/>
                                          </p:val>
                                        </p:tav>
                                        <p:tav tm="100000">
                                          <p:val>
                                            <p:strVal val="ppt_x"/>
                                          </p:val>
                                        </p:tav>
                                      </p:tavLst>
                                    </p:anim>
                                    <p:anim calcmode="lin" valueType="num">
                                      <p:cBhvr additive="base">
                                        <p:cTn id="47" dur="500"/>
                                        <p:tgtEl>
                                          <p:spTgt spid="1337381">
                                            <p:txEl>
                                              <p:pRg st="3" end="3"/>
                                            </p:txEl>
                                          </p:spTgt>
                                        </p:tgtEl>
                                        <p:attrNameLst>
                                          <p:attrName>ppt_y</p:attrName>
                                        </p:attrNameLst>
                                      </p:cBhvr>
                                      <p:tavLst>
                                        <p:tav tm="0">
                                          <p:val>
                                            <p:strVal val="ppt_y"/>
                                          </p:val>
                                        </p:tav>
                                        <p:tav tm="100000">
                                          <p:val>
                                            <p:strVal val="1+ppt_h/2"/>
                                          </p:val>
                                        </p:tav>
                                      </p:tavLst>
                                    </p:anim>
                                    <p:set>
                                      <p:cBhvr>
                                        <p:cTn id="48" dur="1" fill="hold">
                                          <p:stCondLst>
                                            <p:cond delay="499"/>
                                          </p:stCondLst>
                                        </p:cTn>
                                        <p:tgtEl>
                                          <p:spTgt spid="1337381">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7381" grpId="0" build="allAtOnce"/>
      <p:bldP spid="1337384"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6324" name="Picture 3" descr="kitchen">
            <a:extLst>
              <a:ext uri="{FF2B5EF4-FFF2-40B4-BE49-F238E27FC236}">
                <a16:creationId xmlns:a16="http://schemas.microsoft.com/office/drawing/2014/main" id="{D8E79227-9A23-AA4D-A583-AB9941A3D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351" y="2492375"/>
            <a:ext cx="115252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AutoShape 4" descr="Walnut">
            <a:extLst>
              <a:ext uri="{FF2B5EF4-FFF2-40B4-BE49-F238E27FC236}">
                <a16:creationId xmlns:a16="http://schemas.microsoft.com/office/drawing/2014/main" id="{A58DAAC7-1335-1B4A-A9AA-B9FBB59F94F2}"/>
              </a:ext>
            </a:extLst>
          </p:cNvPr>
          <p:cNvSpPr>
            <a:spLocks noChangeArrowheads="1"/>
          </p:cNvSpPr>
          <p:nvPr/>
        </p:nvSpPr>
        <p:spPr bwMode="auto">
          <a:xfrm>
            <a:off x="1487487" y="765176"/>
            <a:ext cx="2879726" cy="1008063"/>
          </a:xfrm>
          <a:prstGeom prst="triangle">
            <a:avLst>
              <a:gd name="adj" fmla="val 49995"/>
            </a:avLst>
          </a:prstGeom>
          <a:blipFill dpi="0" rotWithShape="0">
            <a:blip r:embed="rId4"/>
            <a:srcRect/>
            <a:tile tx="0" ty="0" sx="100000" sy="100000" flip="none" algn="tl"/>
          </a:blipFill>
          <a:ln w="38100" cmpd="dbl">
            <a:solidFill>
              <a:srgbClr val="FF0033"/>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56326" name="AutoShape 5">
            <a:extLst>
              <a:ext uri="{FF2B5EF4-FFF2-40B4-BE49-F238E27FC236}">
                <a16:creationId xmlns:a16="http://schemas.microsoft.com/office/drawing/2014/main" id="{662A0771-BDF1-A940-AF6A-D0DD3D64B6E2}"/>
              </a:ext>
            </a:extLst>
          </p:cNvPr>
          <p:cNvSpPr>
            <a:spLocks noChangeArrowheads="1"/>
          </p:cNvSpPr>
          <p:nvPr/>
        </p:nvSpPr>
        <p:spPr bwMode="auto">
          <a:xfrm>
            <a:off x="1631950" y="1773238"/>
            <a:ext cx="2592388" cy="1943100"/>
          </a:xfrm>
          <a:prstGeom prst="roundRect">
            <a:avLst>
              <a:gd name="adj" fmla="val 12495"/>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pic>
        <p:nvPicPr>
          <p:cNvPr id="56327" name="Picture 6" descr="sawing">
            <a:extLst>
              <a:ext uri="{FF2B5EF4-FFF2-40B4-BE49-F238E27FC236}">
                <a16:creationId xmlns:a16="http://schemas.microsoft.com/office/drawing/2014/main" id="{68A9DDB6-B1A4-0747-B27F-742AEA0A5E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6989" y="1844676"/>
            <a:ext cx="6826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7" descr="sofa">
            <a:extLst>
              <a:ext uri="{FF2B5EF4-FFF2-40B4-BE49-F238E27FC236}">
                <a16:creationId xmlns:a16="http://schemas.microsoft.com/office/drawing/2014/main" id="{F42C6284-88FC-DC4F-AC7A-03A1BCA69C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9151" y="1989138"/>
            <a:ext cx="7921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Picture 8" descr="chair">
            <a:extLst>
              <a:ext uri="{FF2B5EF4-FFF2-40B4-BE49-F238E27FC236}">
                <a16:creationId xmlns:a16="http://schemas.microsoft.com/office/drawing/2014/main" id="{764E9B4A-0BE3-0146-82FA-7CE2A6BF69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4825" y="1844676"/>
            <a:ext cx="579438" cy="720725"/>
          </a:xfrm>
          <a:prstGeom prst="rect">
            <a:avLst/>
          </a:prstGeom>
          <a:blipFill dpi="0" rotWithShape="0">
            <a:blip r:embed="rId8"/>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8377" name="Text Box 9">
            <a:extLst>
              <a:ext uri="{FF2B5EF4-FFF2-40B4-BE49-F238E27FC236}">
                <a16:creationId xmlns:a16="http://schemas.microsoft.com/office/drawing/2014/main" id="{BC497473-219C-AE45-88B2-2AB6C8059A4C}"/>
              </a:ext>
            </a:extLst>
          </p:cNvPr>
          <p:cNvSpPr txBox="1">
            <a:spLocks noChangeArrowheads="1"/>
          </p:cNvSpPr>
          <p:nvPr/>
        </p:nvSpPr>
        <p:spPr bwMode="auto">
          <a:xfrm>
            <a:off x="1487487" y="517526"/>
            <a:ext cx="7254876" cy="823913"/>
          </a:xfrm>
          <a:prstGeom prst="rect">
            <a:avLst/>
          </a:prstGeom>
          <a:noFill/>
          <a:ln w="9525">
            <a:noFill/>
            <a:miter lim="800000"/>
            <a:headEnd/>
            <a:tailEnd/>
          </a:ln>
          <a:effectLst/>
        </p:spPr>
        <p:txBody>
          <a:bodyPr>
            <a:spAutoFit/>
          </a:bodyPr>
          <a:lstStyle/>
          <a:p>
            <a:pPr>
              <a:defRPr/>
            </a:pPr>
            <a:r>
              <a:rPr lang="tr-TR" sz="4800">
                <a:effectLst>
                  <a:outerShdw blurRad="38100" dist="38100" dir="2700000" algn="tl">
                    <a:srgbClr val="C0C0C0"/>
                  </a:outerShdw>
                </a:effectLst>
                <a:latin typeface="Times New Roman" pitchFamily="18" charset="0"/>
              </a:rPr>
              <a:t>Girişim</a:t>
            </a:r>
            <a:endParaRPr lang="nl-NL" sz="4800">
              <a:effectLst>
                <a:outerShdw blurRad="38100" dist="38100" dir="2700000" algn="tl">
                  <a:srgbClr val="C0C0C0"/>
                </a:outerShdw>
              </a:effectLst>
              <a:latin typeface="Times New Roman" pitchFamily="18" charset="0"/>
            </a:endParaRPr>
          </a:p>
        </p:txBody>
      </p:sp>
      <p:graphicFrame>
        <p:nvGraphicFramePr>
          <p:cNvPr id="56331" name="Object 10">
            <a:extLst>
              <a:ext uri="{FF2B5EF4-FFF2-40B4-BE49-F238E27FC236}">
                <a16:creationId xmlns:a16="http://schemas.microsoft.com/office/drawing/2014/main" id="{675559E1-58F9-BE42-AA58-F443AEAC0CDF}"/>
              </a:ext>
            </a:extLst>
          </p:cNvPr>
          <p:cNvGraphicFramePr>
            <a:graphicFrameLocks noChangeAspect="1"/>
          </p:cNvGraphicFramePr>
          <p:nvPr/>
        </p:nvGraphicFramePr>
        <p:xfrm>
          <a:off x="4786314" y="692151"/>
          <a:ext cx="3038475" cy="1819275"/>
        </p:xfrm>
        <a:graphic>
          <a:graphicData uri="http://schemas.openxmlformats.org/presentationml/2006/ole">
            <mc:AlternateContent xmlns:mc="http://schemas.openxmlformats.org/markup-compatibility/2006">
              <mc:Choice xmlns:v="urn:schemas-microsoft-com:vml" Requires="v">
                <p:oleObj spid="_x0000_s20485" name="Bitmap Image" r:id="rId9" imgW="2025650" imgH="1212850" progId="PBrush">
                  <p:embed/>
                </p:oleObj>
              </mc:Choice>
              <mc:Fallback>
                <p:oleObj name="Bitmap Image" r:id="rId9" imgW="2025650" imgH="1212850" progId="PBrush">
                  <p:embed/>
                  <p:pic>
                    <p:nvPicPr>
                      <p:cNvPr id="56331" name="Object 10">
                        <a:extLst>
                          <a:ext uri="{FF2B5EF4-FFF2-40B4-BE49-F238E27FC236}">
                            <a16:creationId xmlns:a16="http://schemas.microsoft.com/office/drawing/2014/main" id="{675559E1-58F9-BE42-AA58-F443AEAC0C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86314" y="692151"/>
                        <a:ext cx="30384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6332" name="Group 11">
            <a:extLst>
              <a:ext uri="{FF2B5EF4-FFF2-40B4-BE49-F238E27FC236}">
                <a16:creationId xmlns:a16="http://schemas.microsoft.com/office/drawing/2014/main" id="{95D1FACA-C6BB-EE47-98A0-63DCC4414765}"/>
              </a:ext>
            </a:extLst>
          </p:cNvPr>
          <p:cNvGrpSpPr>
            <a:grpSpLocks/>
          </p:cNvGrpSpPr>
          <p:nvPr/>
        </p:nvGrpSpPr>
        <p:grpSpPr bwMode="auto">
          <a:xfrm flipH="1">
            <a:off x="2352675" y="260350"/>
            <a:ext cx="3238500" cy="647700"/>
            <a:chOff x="1303" y="1248"/>
            <a:chExt cx="3312" cy="624"/>
          </a:xfrm>
        </p:grpSpPr>
        <p:sp>
          <p:nvSpPr>
            <p:cNvPr id="56340" name="AutoShape 12">
              <a:extLst>
                <a:ext uri="{FF2B5EF4-FFF2-40B4-BE49-F238E27FC236}">
                  <a16:creationId xmlns:a16="http://schemas.microsoft.com/office/drawing/2014/main" id="{462EEB87-17DB-134A-B08C-407D422EE384}"/>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31.09 – K.D. : 500 Bin TL </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Payı:%26</a:t>
              </a:r>
              <a:endParaRPr lang="en-US" altLang="tr-TR" sz="1200">
                <a:latin typeface="Arial" panose="020B0604020202020204" pitchFamily="34" charset="0"/>
                <a:cs typeface="Arial" panose="020B0604020202020204" pitchFamily="34" charset="0"/>
              </a:endParaRPr>
            </a:p>
          </p:txBody>
        </p:sp>
        <p:sp>
          <p:nvSpPr>
            <p:cNvPr id="56341" name="Text Box 13">
              <a:extLst>
                <a:ext uri="{FF2B5EF4-FFF2-40B4-BE49-F238E27FC236}">
                  <a16:creationId xmlns:a16="http://schemas.microsoft.com/office/drawing/2014/main" id="{5530FC19-A0DF-F740-849A-479FDF403B61}"/>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grpSp>
        <p:nvGrpSpPr>
          <p:cNvPr id="56333" name="Group 14">
            <a:extLst>
              <a:ext uri="{FF2B5EF4-FFF2-40B4-BE49-F238E27FC236}">
                <a16:creationId xmlns:a16="http://schemas.microsoft.com/office/drawing/2014/main" id="{BF11242F-AE2F-784D-9D78-4376B26DDF49}"/>
              </a:ext>
            </a:extLst>
          </p:cNvPr>
          <p:cNvGrpSpPr>
            <a:grpSpLocks/>
          </p:cNvGrpSpPr>
          <p:nvPr/>
        </p:nvGrpSpPr>
        <p:grpSpPr bwMode="auto">
          <a:xfrm flipH="1">
            <a:off x="3001963" y="1125538"/>
            <a:ext cx="3238500" cy="647700"/>
            <a:chOff x="1303" y="1248"/>
            <a:chExt cx="3312" cy="624"/>
          </a:xfrm>
        </p:grpSpPr>
        <p:sp>
          <p:nvSpPr>
            <p:cNvPr id="56338" name="AutoShape 15">
              <a:extLst>
                <a:ext uri="{FF2B5EF4-FFF2-40B4-BE49-F238E27FC236}">
                  <a16:creationId xmlns:a16="http://schemas.microsoft.com/office/drawing/2014/main" id="{16B94E54-45CB-BD44-AFCE-786D416D7D08}"/>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31.02 – K.D. : 290 Bin TL</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Payı:%15</a:t>
              </a:r>
              <a:endParaRPr lang="en-US" altLang="tr-TR" sz="1200">
                <a:latin typeface="Times New Roman" panose="02020603050405020304" pitchFamily="18" charset="0"/>
                <a:cs typeface="Arial" panose="020B0604020202020204" pitchFamily="34" charset="0"/>
              </a:endParaRPr>
            </a:p>
          </p:txBody>
        </p:sp>
        <p:sp>
          <p:nvSpPr>
            <p:cNvPr id="56339" name="Text Box 16">
              <a:extLst>
                <a:ext uri="{FF2B5EF4-FFF2-40B4-BE49-F238E27FC236}">
                  <a16:creationId xmlns:a16="http://schemas.microsoft.com/office/drawing/2014/main" id="{0FEC2225-95A4-964D-A085-F461018C2BAD}"/>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sp>
        <p:nvSpPr>
          <p:cNvPr id="56334" name="Oval 17">
            <a:extLst>
              <a:ext uri="{FF2B5EF4-FFF2-40B4-BE49-F238E27FC236}">
                <a16:creationId xmlns:a16="http://schemas.microsoft.com/office/drawing/2014/main" id="{C04B757C-FB2F-114E-AB01-E062E20C1FC0}"/>
              </a:ext>
            </a:extLst>
          </p:cNvPr>
          <p:cNvSpPr>
            <a:spLocks noChangeArrowheads="1"/>
          </p:cNvSpPr>
          <p:nvPr/>
        </p:nvSpPr>
        <p:spPr bwMode="auto">
          <a:xfrm>
            <a:off x="5016501" y="1628776"/>
            <a:ext cx="2735263" cy="1223963"/>
          </a:xfrm>
          <a:prstGeom prst="ellipse">
            <a:avLst/>
          </a:prstGeom>
          <a:solidFill>
            <a:srgbClr val="3366FF"/>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800">
                <a:latin typeface="Arial" panose="020B0604020202020204" pitchFamily="34" charset="0"/>
                <a:cs typeface="Arial" panose="020B0604020202020204" pitchFamily="34" charset="0"/>
              </a:rPr>
              <a:t>Bu Girişimin </a:t>
            </a:r>
          </a:p>
          <a:p>
            <a:pPr algn="ctr" eaLnBrk="1" hangingPunct="1">
              <a:spcBef>
                <a:spcPct val="0"/>
              </a:spcBef>
              <a:buFontTx/>
              <a:buNone/>
            </a:pPr>
            <a:r>
              <a:rPr lang="tr-TR" altLang="tr-TR" sz="1800">
                <a:latin typeface="Arial" panose="020B0604020202020204" pitchFamily="34" charset="0"/>
                <a:cs typeface="Arial" panose="020B0604020202020204" pitchFamily="34" charset="0"/>
              </a:rPr>
              <a:t>Ana Faaliyeti Nedir?</a:t>
            </a:r>
            <a:endParaRPr lang="en-US" altLang="tr-TR" sz="1800">
              <a:latin typeface="Arial" panose="020B0604020202020204" pitchFamily="34" charset="0"/>
              <a:cs typeface="Arial" panose="020B0604020202020204" pitchFamily="34" charset="0"/>
            </a:endParaRPr>
          </a:p>
        </p:txBody>
      </p:sp>
      <p:graphicFrame>
        <p:nvGraphicFramePr>
          <p:cNvPr id="56335" name="Object 18">
            <a:extLst>
              <a:ext uri="{FF2B5EF4-FFF2-40B4-BE49-F238E27FC236}">
                <a16:creationId xmlns:a16="http://schemas.microsoft.com/office/drawing/2014/main" id="{540B16BE-602F-604B-8FCD-069045F0E89B}"/>
              </a:ext>
            </a:extLst>
          </p:cNvPr>
          <p:cNvGraphicFramePr>
            <a:graphicFrameLocks/>
          </p:cNvGraphicFramePr>
          <p:nvPr/>
        </p:nvGraphicFramePr>
        <p:xfrm>
          <a:off x="6167438" y="908051"/>
          <a:ext cx="792162" cy="792163"/>
        </p:xfrm>
        <a:graphic>
          <a:graphicData uri="http://schemas.openxmlformats.org/presentationml/2006/ole">
            <mc:AlternateContent xmlns:mc="http://schemas.openxmlformats.org/markup-compatibility/2006">
              <mc:Choice xmlns:v="urn:schemas-microsoft-com:vml" Requires="v">
                <p:oleObj spid="_x0000_s20486" name="Clip" r:id="rId11" imgW="12344400" imgH="18923000" progId="">
                  <p:embed/>
                </p:oleObj>
              </mc:Choice>
              <mc:Fallback>
                <p:oleObj name="Clip" r:id="rId11" imgW="12344400" imgH="18923000" progId="">
                  <p:embed/>
                  <p:pic>
                    <p:nvPicPr>
                      <p:cNvPr id="56335" name="Object 18">
                        <a:extLst>
                          <a:ext uri="{FF2B5EF4-FFF2-40B4-BE49-F238E27FC236}">
                            <a16:creationId xmlns:a16="http://schemas.microsoft.com/office/drawing/2014/main" id="{540B16BE-602F-604B-8FCD-069045F0E89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67438" y="908051"/>
                        <a:ext cx="79216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8388" name="Rectangle 20">
            <a:extLst>
              <a:ext uri="{FF2B5EF4-FFF2-40B4-BE49-F238E27FC236}">
                <a16:creationId xmlns:a16="http://schemas.microsoft.com/office/drawing/2014/main" id="{AACB3606-5BC1-AB41-8671-0D72B4160493}"/>
              </a:ext>
            </a:extLst>
          </p:cNvPr>
          <p:cNvSpPr>
            <a:spLocks noChangeArrowheads="1"/>
          </p:cNvSpPr>
          <p:nvPr/>
        </p:nvSpPr>
        <p:spPr bwMode="auto">
          <a:xfrm>
            <a:off x="4081463" y="3500439"/>
            <a:ext cx="63357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1800">
              <a:latin typeface="Arial" panose="020B0604020202020204" pitchFamily="34" charset="0"/>
              <a:cs typeface="Arial" panose="020B0604020202020204" pitchFamily="34" charset="0"/>
            </a:endParaRPr>
          </a:p>
          <a:p>
            <a:pPr eaLnBrk="1" hangingPunct="1">
              <a:spcBef>
                <a:spcPct val="0"/>
              </a:spcBef>
              <a:buFontTx/>
              <a:buNone/>
            </a:pPr>
            <a:r>
              <a:rPr lang="tr-TR" altLang="tr-TR" sz="1800" u="sng">
                <a:latin typeface="Arial" panose="020B0604020202020204" pitchFamily="34" charset="0"/>
                <a:cs typeface="Arial" panose="020B0604020202020204" pitchFamily="34" charset="0"/>
              </a:rPr>
              <a:t>Bölüm 31 içerisinde Grubun belirlenmesi:</a:t>
            </a:r>
            <a:br>
              <a:rPr lang="tr-TR" altLang="tr-TR" sz="1800" u="sng">
                <a:latin typeface="Arial" panose="020B0604020202020204" pitchFamily="34" charset="0"/>
                <a:cs typeface="Arial" panose="020B0604020202020204" pitchFamily="34" charset="0"/>
              </a:rPr>
            </a:br>
            <a:br>
              <a:rPr lang="tr-TR" altLang="tr-TR" sz="1800">
                <a:latin typeface="Arial" panose="020B0604020202020204" pitchFamily="34" charset="0"/>
                <a:cs typeface="Arial" panose="020B0604020202020204" pitchFamily="34" charset="0"/>
              </a:rPr>
            </a:br>
            <a:r>
              <a:rPr lang="tr-TR" altLang="tr-TR" sz="1800">
                <a:latin typeface="Arial" panose="020B0604020202020204" pitchFamily="34" charset="0"/>
                <a:cs typeface="Arial" panose="020B0604020202020204" pitchFamily="34" charset="0"/>
              </a:rPr>
              <a:t>Grup 31.0	Mobilya	imalatı  			% 41</a:t>
            </a:r>
          </a:p>
        </p:txBody>
      </p:sp>
      <p:sp>
        <p:nvSpPr>
          <p:cNvPr id="56337" name="Rectangle 21">
            <a:extLst>
              <a:ext uri="{FF2B5EF4-FFF2-40B4-BE49-F238E27FC236}">
                <a16:creationId xmlns:a16="http://schemas.microsoft.com/office/drawing/2014/main" id="{B3E8423F-3C09-B04E-9B23-548EB474A4A7}"/>
              </a:ext>
            </a:extLst>
          </p:cNvPr>
          <p:cNvSpPr>
            <a:spLocks noChangeArrowheads="1"/>
          </p:cNvSpPr>
          <p:nvPr/>
        </p:nvSpPr>
        <p:spPr bwMode="auto">
          <a:xfrm>
            <a:off x="1631951" y="6021389"/>
            <a:ext cx="100806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2000">
                <a:latin typeface="Arial" panose="020B0604020202020204" pitchFamily="34" charset="0"/>
                <a:cs typeface="Arial" panose="020B0604020202020204" pitchFamily="34" charset="0"/>
              </a:rPr>
              <a:t>3.Adım</a:t>
            </a:r>
            <a:endParaRPr lang="en-US" altLang="tr-TR" sz="200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38388">
                                            <p:txEl>
                                              <p:pRg st="1" end="1"/>
                                            </p:txEl>
                                          </p:spTgt>
                                        </p:tgtEl>
                                        <p:attrNameLst>
                                          <p:attrName>style.visibility</p:attrName>
                                        </p:attrNameLst>
                                      </p:cBhvr>
                                      <p:to>
                                        <p:strVal val="visible"/>
                                      </p:to>
                                    </p:set>
                                    <p:anim calcmode="lin" valueType="num">
                                      <p:cBhvr additive="base">
                                        <p:cTn id="7" dur="500" fill="hold"/>
                                        <p:tgtEl>
                                          <p:spTgt spid="1338388">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838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grpId="0" nodeType="clickEffect">
                                  <p:stCondLst>
                                    <p:cond delay="0"/>
                                  </p:stCondLst>
                                  <p:childTnLst>
                                    <p:anim calcmode="lin" valueType="num">
                                      <p:cBhvr additive="base">
                                        <p:cTn id="12" dur="500"/>
                                        <p:tgtEl>
                                          <p:spTgt spid="1338388">
                                            <p:txEl>
                                              <p:pRg st="1" end="1"/>
                                            </p:txEl>
                                          </p:spTgt>
                                        </p:tgtEl>
                                        <p:attrNameLst>
                                          <p:attrName>ppt_x</p:attrName>
                                        </p:attrNameLst>
                                      </p:cBhvr>
                                      <p:tavLst>
                                        <p:tav tm="0">
                                          <p:val>
                                            <p:strVal val="ppt_x"/>
                                          </p:val>
                                        </p:tav>
                                        <p:tav tm="100000">
                                          <p:val>
                                            <p:strVal val="ppt_x"/>
                                          </p:val>
                                        </p:tav>
                                      </p:tavLst>
                                    </p:anim>
                                    <p:anim calcmode="lin" valueType="num">
                                      <p:cBhvr additive="base">
                                        <p:cTn id="13" dur="500"/>
                                        <p:tgtEl>
                                          <p:spTgt spid="1338388">
                                            <p:txEl>
                                              <p:pRg st="1" end="1"/>
                                            </p:txEl>
                                          </p:spTgt>
                                        </p:tgtEl>
                                        <p:attrNameLst>
                                          <p:attrName>ppt_y</p:attrName>
                                        </p:attrNameLst>
                                      </p:cBhvr>
                                      <p:tavLst>
                                        <p:tav tm="0">
                                          <p:val>
                                            <p:strVal val="ppt_y"/>
                                          </p:val>
                                        </p:tav>
                                        <p:tav tm="100000">
                                          <p:val>
                                            <p:strVal val="1+ppt_h/2"/>
                                          </p:val>
                                        </p:tav>
                                      </p:tavLst>
                                    </p:anim>
                                    <p:set>
                                      <p:cBhvr>
                                        <p:cTn id="14" dur="1" fill="hold">
                                          <p:stCondLst>
                                            <p:cond delay="499"/>
                                          </p:stCondLst>
                                        </p:cTn>
                                        <p:tgtEl>
                                          <p:spTgt spid="1338388">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8388"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9416" name="Picture 24" descr="j0205462">
            <a:extLst>
              <a:ext uri="{FF2B5EF4-FFF2-40B4-BE49-F238E27FC236}">
                <a16:creationId xmlns:a16="http://schemas.microsoft.com/office/drawing/2014/main" id="{7BDF739B-07CA-744D-8823-EFC3BD6BC31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063751" y="4191000"/>
            <a:ext cx="1819275" cy="1809750"/>
          </a:xfrm>
        </p:spPr>
      </p:pic>
      <p:pic>
        <p:nvPicPr>
          <p:cNvPr id="57349" name="Picture 3" descr="kitchen">
            <a:extLst>
              <a:ext uri="{FF2B5EF4-FFF2-40B4-BE49-F238E27FC236}">
                <a16:creationId xmlns:a16="http://schemas.microsoft.com/office/drawing/2014/main" id="{EBAD7003-D9B9-2743-88CE-C53D12EE16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7351" y="2492375"/>
            <a:ext cx="115252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AutoShape 4" descr="Walnut">
            <a:extLst>
              <a:ext uri="{FF2B5EF4-FFF2-40B4-BE49-F238E27FC236}">
                <a16:creationId xmlns:a16="http://schemas.microsoft.com/office/drawing/2014/main" id="{94C9E529-2A68-F046-80CD-88B622FB5AA2}"/>
              </a:ext>
            </a:extLst>
          </p:cNvPr>
          <p:cNvSpPr>
            <a:spLocks noChangeArrowheads="1"/>
          </p:cNvSpPr>
          <p:nvPr/>
        </p:nvSpPr>
        <p:spPr bwMode="auto">
          <a:xfrm>
            <a:off x="1487487" y="765176"/>
            <a:ext cx="2879726" cy="1008063"/>
          </a:xfrm>
          <a:prstGeom prst="triangle">
            <a:avLst>
              <a:gd name="adj" fmla="val 49995"/>
            </a:avLst>
          </a:prstGeom>
          <a:blipFill dpi="0" rotWithShape="0">
            <a:blip r:embed="rId5"/>
            <a:srcRect/>
            <a:tile tx="0" ty="0" sx="100000" sy="100000" flip="none" algn="tl"/>
          </a:blipFill>
          <a:ln w="38100" cmpd="dbl">
            <a:solidFill>
              <a:srgbClr val="FF0033"/>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57351" name="AutoShape 5">
            <a:extLst>
              <a:ext uri="{FF2B5EF4-FFF2-40B4-BE49-F238E27FC236}">
                <a16:creationId xmlns:a16="http://schemas.microsoft.com/office/drawing/2014/main" id="{06C79D14-9147-784E-8B4E-90533588B317}"/>
              </a:ext>
            </a:extLst>
          </p:cNvPr>
          <p:cNvSpPr>
            <a:spLocks noChangeArrowheads="1"/>
          </p:cNvSpPr>
          <p:nvPr/>
        </p:nvSpPr>
        <p:spPr bwMode="auto">
          <a:xfrm>
            <a:off x="1631950" y="1773238"/>
            <a:ext cx="2592388" cy="1943100"/>
          </a:xfrm>
          <a:prstGeom prst="roundRect">
            <a:avLst>
              <a:gd name="adj" fmla="val 12495"/>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pic>
        <p:nvPicPr>
          <p:cNvPr id="57352" name="Picture 6" descr="sawing">
            <a:extLst>
              <a:ext uri="{FF2B5EF4-FFF2-40B4-BE49-F238E27FC236}">
                <a16:creationId xmlns:a16="http://schemas.microsoft.com/office/drawing/2014/main" id="{7472C097-2DD0-7A4A-894B-8982B66404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6989" y="1844676"/>
            <a:ext cx="6826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7" descr="sofa">
            <a:extLst>
              <a:ext uri="{FF2B5EF4-FFF2-40B4-BE49-F238E27FC236}">
                <a16:creationId xmlns:a16="http://schemas.microsoft.com/office/drawing/2014/main" id="{68D9C6E8-F9D8-CC43-8831-FA231427D1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9151" y="1989138"/>
            <a:ext cx="7921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8" descr="chair">
            <a:extLst>
              <a:ext uri="{FF2B5EF4-FFF2-40B4-BE49-F238E27FC236}">
                <a16:creationId xmlns:a16="http://schemas.microsoft.com/office/drawing/2014/main" id="{D5D671FC-C926-CF45-B7E9-C5DD0B7210D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4825" y="1844676"/>
            <a:ext cx="579438" cy="720725"/>
          </a:xfrm>
          <a:prstGeom prst="rect">
            <a:avLst/>
          </a:prstGeom>
          <a:blipFill dpi="0" rotWithShape="0">
            <a:blip r:embed="rId9"/>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9401" name="Text Box 9">
            <a:extLst>
              <a:ext uri="{FF2B5EF4-FFF2-40B4-BE49-F238E27FC236}">
                <a16:creationId xmlns:a16="http://schemas.microsoft.com/office/drawing/2014/main" id="{DACCB3BE-8EC0-D14E-9FFC-091BCB8CADC4}"/>
              </a:ext>
            </a:extLst>
          </p:cNvPr>
          <p:cNvSpPr txBox="1">
            <a:spLocks noChangeArrowheads="1"/>
          </p:cNvSpPr>
          <p:nvPr/>
        </p:nvSpPr>
        <p:spPr bwMode="auto">
          <a:xfrm>
            <a:off x="1487487" y="517526"/>
            <a:ext cx="7254876" cy="823913"/>
          </a:xfrm>
          <a:prstGeom prst="rect">
            <a:avLst/>
          </a:prstGeom>
          <a:noFill/>
          <a:ln w="9525">
            <a:noFill/>
            <a:miter lim="800000"/>
            <a:headEnd/>
            <a:tailEnd/>
          </a:ln>
          <a:effectLst/>
        </p:spPr>
        <p:txBody>
          <a:bodyPr>
            <a:spAutoFit/>
          </a:bodyPr>
          <a:lstStyle/>
          <a:p>
            <a:pPr>
              <a:defRPr/>
            </a:pPr>
            <a:r>
              <a:rPr lang="tr-TR" sz="4800">
                <a:effectLst>
                  <a:outerShdw blurRad="38100" dist="38100" dir="2700000" algn="tl">
                    <a:srgbClr val="C0C0C0"/>
                  </a:outerShdw>
                </a:effectLst>
                <a:latin typeface="Times New Roman" pitchFamily="18" charset="0"/>
              </a:rPr>
              <a:t>Girişim</a:t>
            </a:r>
            <a:endParaRPr lang="nl-NL" sz="4800">
              <a:effectLst>
                <a:outerShdw blurRad="38100" dist="38100" dir="2700000" algn="tl">
                  <a:srgbClr val="C0C0C0"/>
                </a:outerShdw>
              </a:effectLst>
              <a:latin typeface="Times New Roman" pitchFamily="18" charset="0"/>
            </a:endParaRPr>
          </a:p>
        </p:txBody>
      </p:sp>
      <p:graphicFrame>
        <p:nvGraphicFramePr>
          <p:cNvPr id="57356" name="Object 10">
            <a:extLst>
              <a:ext uri="{FF2B5EF4-FFF2-40B4-BE49-F238E27FC236}">
                <a16:creationId xmlns:a16="http://schemas.microsoft.com/office/drawing/2014/main" id="{A171ED5C-5784-C247-8AAE-DFFE7167E5BF}"/>
              </a:ext>
            </a:extLst>
          </p:cNvPr>
          <p:cNvGraphicFramePr>
            <a:graphicFrameLocks noChangeAspect="1"/>
          </p:cNvGraphicFramePr>
          <p:nvPr/>
        </p:nvGraphicFramePr>
        <p:xfrm>
          <a:off x="4786314" y="692151"/>
          <a:ext cx="3038475" cy="1819275"/>
        </p:xfrm>
        <a:graphic>
          <a:graphicData uri="http://schemas.openxmlformats.org/presentationml/2006/ole">
            <mc:AlternateContent xmlns:mc="http://schemas.openxmlformats.org/markup-compatibility/2006">
              <mc:Choice xmlns:v="urn:schemas-microsoft-com:vml" Requires="v">
                <p:oleObj spid="_x0000_s21509" name="Bitmap Image" r:id="rId10" imgW="2025650" imgH="1212850" progId="PBrush">
                  <p:embed/>
                </p:oleObj>
              </mc:Choice>
              <mc:Fallback>
                <p:oleObj name="Bitmap Image" r:id="rId10" imgW="2025650" imgH="1212850" progId="PBrush">
                  <p:embed/>
                  <p:pic>
                    <p:nvPicPr>
                      <p:cNvPr id="57356" name="Object 10">
                        <a:extLst>
                          <a:ext uri="{FF2B5EF4-FFF2-40B4-BE49-F238E27FC236}">
                            <a16:creationId xmlns:a16="http://schemas.microsoft.com/office/drawing/2014/main" id="{A171ED5C-5784-C247-8AAE-DFFE7167E5B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86314" y="692151"/>
                        <a:ext cx="30384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7357" name="Group 11">
            <a:extLst>
              <a:ext uri="{FF2B5EF4-FFF2-40B4-BE49-F238E27FC236}">
                <a16:creationId xmlns:a16="http://schemas.microsoft.com/office/drawing/2014/main" id="{05439D06-02C7-264B-AE30-DD0DD69CC772}"/>
              </a:ext>
            </a:extLst>
          </p:cNvPr>
          <p:cNvGrpSpPr>
            <a:grpSpLocks/>
          </p:cNvGrpSpPr>
          <p:nvPr/>
        </p:nvGrpSpPr>
        <p:grpSpPr bwMode="auto">
          <a:xfrm flipH="1">
            <a:off x="2352675" y="260350"/>
            <a:ext cx="3238500" cy="647700"/>
            <a:chOff x="1303" y="1248"/>
            <a:chExt cx="3312" cy="624"/>
          </a:xfrm>
        </p:grpSpPr>
        <p:sp>
          <p:nvSpPr>
            <p:cNvPr id="57370" name="AutoShape 12">
              <a:extLst>
                <a:ext uri="{FF2B5EF4-FFF2-40B4-BE49-F238E27FC236}">
                  <a16:creationId xmlns:a16="http://schemas.microsoft.com/office/drawing/2014/main" id="{EDD2129A-1501-BE40-9D54-B84CFEE8C69D}"/>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31.09 – K.D. : 500 Bin TL </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Payı:%26</a:t>
              </a:r>
              <a:endParaRPr lang="en-US" altLang="tr-TR" sz="1200">
                <a:latin typeface="Arial" panose="020B0604020202020204" pitchFamily="34" charset="0"/>
                <a:cs typeface="Arial" panose="020B0604020202020204" pitchFamily="34" charset="0"/>
              </a:endParaRPr>
            </a:p>
          </p:txBody>
        </p:sp>
        <p:sp>
          <p:nvSpPr>
            <p:cNvPr id="57371" name="Text Box 13">
              <a:extLst>
                <a:ext uri="{FF2B5EF4-FFF2-40B4-BE49-F238E27FC236}">
                  <a16:creationId xmlns:a16="http://schemas.microsoft.com/office/drawing/2014/main" id="{ADF336AE-6781-DC46-84F0-BB05AC356F6A}"/>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grpSp>
        <p:nvGrpSpPr>
          <p:cNvPr id="57358" name="Group 14">
            <a:extLst>
              <a:ext uri="{FF2B5EF4-FFF2-40B4-BE49-F238E27FC236}">
                <a16:creationId xmlns:a16="http://schemas.microsoft.com/office/drawing/2014/main" id="{B36B7B9F-11DB-9545-9125-BC2CD307FEEB}"/>
              </a:ext>
            </a:extLst>
          </p:cNvPr>
          <p:cNvGrpSpPr>
            <a:grpSpLocks/>
          </p:cNvGrpSpPr>
          <p:nvPr/>
        </p:nvGrpSpPr>
        <p:grpSpPr bwMode="auto">
          <a:xfrm flipH="1">
            <a:off x="3001963" y="1125538"/>
            <a:ext cx="3238500" cy="647700"/>
            <a:chOff x="1303" y="1248"/>
            <a:chExt cx="3312" cy="624"/>
          </a:xfrm>
        </p:grpSpPr>
        <p:sp>
          <p:nvSpPr>
            <p:cNvPr id="57368" name="AutoShape 15">
              <a:extLst>
                <a:ext uri="{FF2B5EF4-FFF2-40B4-BE49-F238E27FC236}">
                  <a16:creationId xmlns:a16="http://schemas.microsoft.com/office/drawing/2014/main" id="{30448E3E-65A2-6C48-87EB-67CBE75259FF}"/>
                </a:ext>
              </a:extLst>
            </p:cNvPr>
            <p:cNvSpPr>
              <a:spLocks noChangeArrowheads="1"/>
            </p:cNvSpPr>
            <p:nvPr/>
          </p:nvSpPr>
          <p:spPr bwMode="auto">
            <a:xfrm>
              <a:off x="1440" y="1248"/>
              <a:ext cx="3024" cy="624"/>
            </a:xfrm>
            <a:prstGeom prst="wedgeEllipseCallout">
              <a:avLst>
                <a:gd name="adj1" fmla="val 38394"/>
                <a:gd name="adj2" fmla="val 20865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31.02 – K.D. : 290 Bin TL</a:t>
              </a:r>
            </a:p>
            <a:p>
              <a:pPr eaLnBrk="1" hangingPunct="1">
                <a:spcBef>
                  <a:spcPct val="0"/>
                </a:spcBef>
                <a:buFontTx/>
                <a:buNone/>
              </a:pPr>
              <a:r>
                <a:rPr lang="tr-TR" altLang="tr-TR" sz="1200">
                  <a:latin typeface="Arial" panose="020B0604020202020204" pitchFamily="34" charset="0"/>
                  <a:cs typeface="Arial" panose="020B0604020202020204" pitchFamily="34" charset="0"/>
                </a:rPr>
                <a:t>Toplam K.D. Payı:%15</a:t>
              </a:r>
              <a:endParaRPr lang="en-US" altLang="tr-TR" sz="1200">
                <a:latin typeface="Times New Roman" panose="02020603050405020304" pitchFamily="18" charset="0"/>
                <a:cs typeface="Arial" panose="020B0604020202020204" pitchFamily="34" charset="0"/>
              </a:endParaRPr>
            </a:p>
          </p:txBody>
        </p:sp>
        <p:sp>
          <p:nvSpPr>
            <p:cNvPr id="57369" name="Text Box 16">
              <a:extLst>
                <a:ext uri="{FF2B5EF4-FFF2-40B4-BE49-F238E27FC236}">
                  <a16:creationId xmlns:a16="http://schemas.microsoft.com/office/drawing/2014/main" id="{8647621C-17B8-8B42-A625-4EE44599E9B2}"/>
                </a:ext>
              </a:extLst>
            </p:cNvPr>
            <p:cNvSpPr txBox="1">
              <a:spLocks noChangeArrowheads="1"/>
            </p:cNvSpPr>
            <p:nvPr/>
          </p:nvSpPr>
          <p:spPr bwMode="auto">
            <a:xfrm>
              <a:off x="1303" y="1248"/>
              <a:ext cx="331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spcBef>
                  <a:spcPct val="0"/>
                </a:spcBef>
                <a:buFontTx/>
                <a:buNone/>
              </a:pPr>
              <a:endParaRPr lang="nl-NL" altLang="tr-TR" sz="1000">
                <a:latin typeface="Arial" panose="020B0604020202020204" pitchFamily="34" charset="0"/>
                <a:cs typeface="Arial" panose="020B0604020202020204" pitchFamily="34" charset="0"/>
              </a:endParaRPr>
            </a:p>
          </p:txBody>
        </p:sp>
      </p:grpSp>
      <p:sp>
        <p:nvSpPr>
          <p:cNvPr id="57359" name="Oval 17">
            <a:extLst>
              <a:ext uri="{FF2B5EF4-FFF2-40B4-BE49-F238E27FC236}">
                <a16:creationId xmlns:a16="http://schemas.microsoft.com/office/drawing/2014/main" id="{982F8A3B-A0C6-0F4E-9F6F-17BB3742AD36}"/>
              </a:ext>
            </a:extLst>
          </p:cNvPr>
          <p:cNvSpPr>
            <a:spLocks noChangeArrowheads="1"/>
          </p:cNvSpPr>
          <p:nvPr/>
        </p:nvSpPr>
        <p:spPr bwMode="auto">
          <a:xfrm>
            <a:off x="5016501" y="1628776"/>
            <a:ext cx="2735263" cy="1223963"/>
          </a:xfrm>
          <a:prstGeom prst="ellipse">
            <a:avLst/>
          </a:prstGeom>
          <a:solidFill>
            <a:srgbClr val="3366FF"/>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800">
                <a:latin typeface="Arial" panose="020B0604020202020204" pitchFamily="34" charset="0"/>
                <a:cs typeface="Arial" panose="020B0604020202020204" pitchFamily="34" charset="0"/>
              </a:rPr>
              <a:t>Bu Girişimin </a:t>
            </a:r>
          </a:p>
          <a:p>
            <a:pPr algn="ctr" eaLnBrk="1" hangingPunct="1">
              <a:spcBef>
                <a:spcPct val="0"/>
              </a:spcBef>
              <a:buFontTx/>
              <a:buNone/>
            </a:pPr>
            <a:r>
              <a:rPr lang="tr-TR" altLang="tr-TR" sz="1800">
                <a:latin typeface="Arial" panose="020B0604020202020204" pitchFamily="34" charset="0"/>
                <a:cs typeface="Arial" panose="020B0604020202020204" pitchFamily="34" charset="0"/>
              </a:rPr>
              <a:t>Ana Faaliyeti Nedir?</a:t>
            </a:r>
            <a:endParaRPr lang="en-US" altLang="tr-TR" sz="1800">
              <a:latin typeface="Arial" panose="020B0604020202020204" pitchFamily="34" charset="0"/>
              <a:cs typeface="Arial" panose="020B0604020202020204" pitchFamily="34" charset="0"/>
            </a:endParaRPr>
          </a:p>
        </p:txBody>
      </p:sp>
      <p:graphicFrame>
        <p:nvGraphicFramePr>
          <p:cNvPr id="57360" name="Object 18">
            <a:extLst>
              <a:ext uri="{FF2B5EF4-FFF2-40B4-BE49-F238E27FC236}">
                <a16:creationId xmlns:a16="http://schemas.microsoft.com/office/drawing/2014/main" id="{0A12363E-DED9-2340-BDB8-77A284F70C41}"/>
              </a:ext>
            </a:extLst>
          </p:cNvPr>
          <p:cNvGraphicFramePr>
            <a:graphicFrameLocks/>
          </p:cNvGraphicFramePr>
          <p:nvPr/>
        </p:nvGraphicFramePr>
        <p:xfrm>
          <a:off x="6167438" y="908051"/>
          <a:ext cx="792162" cy="792163"/>
        </p:xfrm>
        <a:graphic>
          <a:graphicData uri="http://schemas.openxmlformats.org/presentationml/2006/ole">
            <mc:AlternateContent xmlns:mc="http://schemas.openxmlformats.org/markup-compatibility/2006">
              <mc:Choice xmlns:v="urn:schemas-microsoft-com:vml" Requires="v">
                <p:oleObj spid="_x0000_s21510" name="Clip" r:id="rId12" imgW="12344400" imgH="18923000" progId="">
                  <p:embed/>
                </p:oleObj>
              </mc:Choice>
              <mc:Fallback>
                <p:oleObj name="Clip" r:id="rId12" imgW="12344400" imgH="18923000" progId="">
                  <p:embed/>
                  <p:pic>
                    <p:nvPicPr>
                      <p:cNvPr id="57360" name="Object 18">
                        <a:extLst>
                          <a:ext uri="{FF2B5EF4-FFF2-40B4-BE49-F238E27FC236}">
                            <a16:creationId xmlns:a16="http://schemas.microsoft.com/office/drawing/2014/main" id="{0A12363E-DED9-2340-BDB8-77A284F70C41}"/>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67438" y="908051"/>
                        <a:ext cx="79216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9412" name="Rectangle 20">
            <a:extLst>
              <a:ext uri="{FF2B5EF4-FFF2-40B4-BE49-F238E27FC236}">
                <a16:creationId xmlns:a16="http://schemas.microsoft.com/office/drawing/2014/main" id="{3F82E46B-1779-8748-8FB5-02BC3487C9FD}"/>
              </a:ext>
            </a:extLst>
          </p:cNvPr>
          <p:cNvSpPr>
            <a:spLocks noChangeArrowheads="1"/>
          </p:cNvSpPr>
          <p:nvPr/>
        </p:nvSpPr>
        <p:spPr bwMode="auto">
          <a:xfrm>
            <a:off x="3935413" y="3430589"/>
            <a:ext cx="6481762"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1143000" algn="l"/>
              </a:tabLst>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tabLst>
                <a:tab pos="1143000" algn="l"/>
              </a:tabLst>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tabLst>
                <a:tab pos="1143000" algn="l"/>
              </a:tabLst>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tabLst>
                <a:tab pos="1143000" algn="l"/>
              </a:tabLst>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tabLst>
                <a:tab pos="1143000" algn="l"/>
              </a:tabLst>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9pPr>
          </a:lstStyle>
          <a:p>
            <a:pPr algn="just" eaLnBrk="1" hangingPunct="1">
              <a:spcBef>
                <a:spcPct val="0"/>
              </a:spcBef>
              <a:buFontTx/>
              <a:buNone/>
            </a:pPr>
            <a:endParaRPr lang="tr-TR" altLang="tr-TR" sz="1800">
              <a:latin typeface="Arial" panose="020B0604020202020204" pitchFamily="34" charset="0"/>
              <a:cs typeface="Arial" panose="020B0604020202020204" pitchFamily="34" charset="0"/>
            </a:endParaRPr>
          </a:p>
          <a:p>
            <a:pPr algn="just" eaLnBrk="1" hangingPunct="1">
              <a:spcBef>
                <a:spcPct val="0"/>
              </a:spcBef>
              <a:buFontTx/>
              <a:buNone/>
            </a:pPr>
            <a:r>
              <a:rPr lang="tr-TR" altLang="tr-TR" sz="1800" u="sng">
                <a:latin typeface="Arial" panose="020B0604020202020204" pitchFamily="34" charset="0"/>
                <a:cs typeface="Arial" panose="020B0604020202020204" pitchFamily="34" charset="0"/>
              </a:rPr>
              <a:t>Grup 31.0 içerisinde Sınıfın belirlenmesi:</a:t>
            </a:r>
          </a:p>
          <a:p>
            <a:pPr algn="just" eaLnBrk="1" hangingPunct="1">
              <a:spcBef>
                <a:spcPct val="0"/>
              </a:spcBef>
              <a:buFontTx/>
              <a:buNone/>
            </a:pPr>
            <a:endParaRPr lang="tr-TR" altLang="tr-TR" sz="1800" u="sng">
              <a:latin typeface="Arial" panose="020B0604020202020204" pitchFamily="34" charset="0"/>
              <a:cs typeface="Arial" panose="020B0604020202020204" pitchFamily="34" charset="0"/>
            </a:endParaRPr>
          </a:p>
          <a:p>
            <a:pPr eaLnBrk="1" hangingPunct="1">
              <a:spcBef>
                <a:spcPct val="0"/>
              </a:spcBef>
              <a:buFontTx/>
              <a:buNone/>
            </a:pPr>
            <a:r>
              <a:rPr lang="tr-TR" altLang="tr-TR" sz="1800">
                <a:latin typeface="Arial" panose="020B0604020202020204" pitchFamily="34" charset="0"/>
                <a:cs typeface="Arial" panose="020B0604020202020204" pitchFamily="34" charset="0"/>
              </a:rPr>
              <a:t>Sınıf 31.02	 Mutfak mobilyalarının imalatı  		% 15</a:t>
            </a:r>
            <a:br>
              <a:rPr lang="tr-TR" altLang="tr-TR" sz="1800">
                <a:latin typeface="Arial" panose="020B0604020202020204" pitchFamily="34" charset="0"/>
                <a:cs typeface="Arial" panose="020B0604020202020204" pitchFamily="34" charset="0"/>
              </a:rPr>
            </a:br>
            <a:br>
              <a:rPr lang="tr-TR" altLang="tr-TR" sz="1800">
                <a:latin typeface="Arial" panose="020B0604020202020204" pitchFamily="34" charset="0"/>
                <a:cs typeface="Arial" panose="020B0604020202020204" pitchFamily="34" charset="0"/>
              </a:rPr>
            </a:br>
            <a:r>
              <a:rPr lang="tr-TR" altLang="tr-TR" sz="1800">
                <a:latin typeface="Arial" panose="020B0604020202020204" pitchFamily="34" charset="0"/>
                <a:cs typeface="Arial" panose="020B0604020202020204" pitchFamily="34" charset="0"/>
              </a:rPr>
              <a:t>Sınıf 31.09	 Diğer mobilyaların imalatı	 	%  26</a:t>
            </a:r>
          </a:p>
          <a:p>
            <a:pPr algn="just" eaLnBrk="1" hangingPunct="1">
              <a:spcBef>
                <a:spcPct val="0"/>
              </a:spcBef>
              <a:buFontTx/>
              <a:buNone/>
            </a:pPr>
            <a:endParaRPr lang="tr-TR" altLang="tr-TR" sz="1800">
              <a:latin typeface="Arial" panose="020B0604020202020204" pitchFamily="34" charset="0"/>
              <a:cs typeface="Arial" panose="020B0604020202020204" pitchFamily="34" charset="0"/>
            </a:endParaRPr>
          </a:p>
        </p:txBody>
      </p:sp>
      <p:sp>
        <p:nvSpPr>
          <p:cNvPr id="1339413" name="Rectangle 21">
            <a:extLst>
              <a:ext uri="{FF2B5EF4-FFF2-40B4-BE49-F238E27FC236}">
                <a16:creationId xmlns:a16="http://schemas.microsoft.com/office/drawing/2014/main" id="{616F47DD-7294-664A-96B4-78E2D37B00B9}"/>
              </a:ext>
            </a:extLst>
          </p:cNvPr>
          <p:cNvSpPr>
            <a:spLocks noChangeArrowheads="1"/>
          </p:cNvSpPr>
          <p:nvPr/>
        </p:nvSpPr>
        <p:spPr bwMode="auto">
          <a:xfrm>
            <a:off x="2711451" y="5191126"/>
            <a:ext cx="7777163"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1143000" algn="l"/>
              </a:tabLst>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tabLst>
                <a:tab pos="1143000" algn="l"/>
              </a:tabLst>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tabLst>
                <a:tab pos="1143000" algn="l"/>
              </a:tabLst>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tabLst>
                <a:tab pos="1143000" algn="l"/>
              </a:tabLst>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tabLst>
                <a:tab pos="1143000" algn="l"/>
              </a:tabLst>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tabLst>
                <a:tab pos="1143000" algn="l"/>
              </a:tabLst>
              <a:defRPr sz="2000">
                <a:solidFill>
                  <a:schemeClr val="tx1"/>
                </a:solidFill>
                <a:latin typeface="Calibri" panose="020F0502020204030204" pitchFamily="34" charset="0"/>
                <a:cs typeface="Calibri" panose="020F0502020204030204" pitchFamily="34" charset="0"/>
              </a:defRPr>
            </a:lvl9pPr>
          </a:lstStyle>
          <a:p>
            <a:pPr algn="just" eaLnBrk="1" hangingPunct="1">
              <a:spcBef>
                <a:spcPct val="0"/>
              </a:spcBef>
              <a:buFontTx/>
              <a:buNone/>
            </a:pPr>
            <a:endParaRPr lang="tr-TR" altLang="tr-TR" sz="1800">
              <a:latin typeface="Arial" panose="020B0604020202020204" pitchFamily="34" charset="0"/>
              <a:cs typeface="Arial" panose="020B0604020202020204" pitchFamily="34" charset="0"/>
            </a:endParaRPr>
          </a:p>
          <a:p>
            <a:pPr algn="just" eaLnBrk="1" hangingPunct="1">
              <a:spcBef>
                <a:spcPct val="0"/>
              </a:spcBef>
              <a:buFontTx/>
              <a:buNone/>
            </a:pPr>
            <a:r>
              <a:rPr lang="tr-TR" altLang="tr-TR" sz="1800">
                <a:latin typeface="Arial" panose="020B0604020202020204" pitchFamily="34" charset="0"/>
                <a:cs typeface="Arial" panose="020B0604020202020204" pitchFamily="34" charset="0"/>
              </a:rPr>
              <a:t>Buradan da anlaşılacağı gibi, katma değerdeki en yüksek paya 41.20 İkamet ve ikamet amaçlı olmayan binaların inşaatı sınıfı sahip olmasına karşın, ana faaliyetimiz “31.09 Diğer mobilyaların imalatı”dır.</a:t>
            </a:r>
          </a:p>
        </p:txBody>
      </p:sp>
      <p:sp>
        <p:nvSpPr>
          <p:cNvPr id="1339414" name="Oval 22">
            <a:extLst>
              <a:ext uri="{FF2B5EF4-FFF2-40B4-BE49-F238E27FC236}">
                <a16:creationId xmlns:a16="http://schemas.microsoft.com/office/drawing/2014/main" id="{C306F1C2-4D9E-8448-91CB-CA3D7B572584}"/>
              </a:ext>
            </a:extLst>
          </p:cNvPr>
          <p:cNvSpPr>
            <a:spLocks noChangeArrowheads="1"/>
          </p:cNvSpPr>
          <p:nvPr/>
        </p:nvSpPr>
        <p:spPr bwMode="auto">
          <a:xfrm>
            <a:off x="5951538" y="2565400"/>
            <a:ext cx="863600" cy="503238"/>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2000">
                <a:latin typeface="Arial" panose="020B0604020202020204" pitchFamily="34" charset="0"/>
                <a:cs typeface="Arial" panose="020B0604020202020204" pitchFamily="34" charset="0"/>
              </a:rPr>
              <a:t>31.09</a:t>
            </a:r>
            <a:endParaRPr lang="en-US" altLang="tr-TR" sz="2000">
              <a:latin typeface="Arial" panose="020B0604020202020204" pitchFamily="34" charset="0"/>
              <a:cs typeface="Arial" panose="020B0604020202020204" pitchFamily="34" charset="0"/>
            </a:endParaRPr>
          </a:p>
        </p:txBody>
      </p:sp>
      <p:sp>
        <p:nvSpPr>
          <p:cNvPr id="57364" name="Rectangle 23">
            <a:extLst>
              <a:ext uri="{FF2B5EF4-FFF2-40B4-BE49-F238E27FC236}">
                <a16:creationId xmlns:a16="http://schemas.microsoft.com/office/drawing/2014/main" id="{C1EA2DDD-FDA8-764E-BABC-2E46C0171063}"/>
              </a:ext>
            </a:extLst>
          </p:cNvPr>
          <p:cNvSpPr>
            <a:spLocks noChangeArrowheads="1"/>
          </p:cNvSpPr>
          <p:nvPr/>
        </p:nvSpPr>
        <p:spPr bwMode="auto">
          <a:xfrm>
            <a:off x="1631951" y="6021389"/>
            <a:ext cx="100806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2000">
                <a:latin typeface="Arial" panose="020B0604020202020204" pitchFamily="34" charset="0"/>
                <a:cs typeface="Arial" panose="020B0604020202020204" pitchFamily="34" charset="0"/>
              </a:rPr>
              <a:t>4.Adım</a:t>
            </a:r>
            <a:endParaRPr lang="en-US" altLang="tr-TR" sz="2000">
              <a:latin typeface="Arial" panose="020B0604020202020204" pitchFamily="34" charset="0"/>
              <a:cs typeface="Arial" panose="020B0604020202020204" pitchFamily="34" charset="0"/>
            </a:endParaRPr>
          </a:p>
        </p:txBody>
      </p:sp>
      <p:pic>
        <p:nvPicPr>
          <p:cNvPr id="1339417" name="Picture 25" descr="j0291984">
            <a:extLst>
              <a:ext uri="{FF2B5EF4-FFF2-40B4-BE49-F238E27FC236}">
                <a16:creationId xmlns:a16="http://schemas.microsoft.com/office/drawing/2014/main" id="{8340D4A8-3160-3345-819C-DF82033B63E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00363" y="4797426"/>
            <a:ext cx="74771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9418" name="Picture 26" descr="j0199727">
            <a:extLst>
              <a:ext uri="{FF2B5EF4-FFF2-40B4-BE49-F238E27FC236}">
                <a16:creationId xmlns:a16="http://schemas.microsoft.com/office/drawing/2014/main" id="{672BC0F5-B410-C346-A9E4-CF9E5E3BF97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63750" y="5013326"/>
            <a:ext cx="598488"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9419" name="AutoShape 27">
            <a:extLst>
              <a:ext uri="{FF2B5EF4-FFF2-40B4-BE49-F238E27FC236}">
                <a16:creationId xmlns:a16="http://schemas.microsoft.com/office/drawing/2014/main" id="{E63F92EC-00A5-2444-AF12-05DE327CD753}"/>
              </a:ext>
            </a:extLst>
          </p:cNvPr>
          <p:cNvSpPr>
            <a:spLocks noChangeArrowheads="1"/>
          </p:cNvSpPr>
          <p:nvPr/>
        </p:nvSpPr>
        <p:spPr bwMode="auto">
          <a:xfrm>
            <a:off x="1524001" y="3716338"/>
            <a:ext cx="2627313" cy="863600"/>
          </a:xfrm>
          <a:prstGeom prst="wedgeEllipseCallout">
            <a:avLst>
              <a:gd name="adj1" fmla="val 5949"/>
              <a:gd name="adj2" fmla="val 76282"/>
            </a:avLst>
          </a:prstGeom>
          <a:solidFill>
            <a:schemeClr val="accent1"/>
          </a:solidFill>
          <a:ln w="9525">
            <a:solidFill>
              <a:schemeClr val="tx1"/>
            </a:solidFill>
            <a:miter lim="800000"/>
            <a:headEnd/>
            <a:tailEnd/>
          </a:ln>
          <a:effectLst/>
        </p:spPr>
        <p:txBody>
          <a:bodyPr wrap="none" anchor="ctr"/>
          <a:lstStyle/>
          <a:p>
            <a:pPr eaLnBrk="1" hangingPunct="1">
              <a:defRPr/>
            </a:pPr>
            <a:r>
              <a:rPr lang="tr-TR" sz="1200">
                <a:latin typeface="Arial" charset="0"/>
              </a:rPr>
              <a:t>41.20 – K.D. : 650 Bin TL</a:t>
            </a:r>
          </a:p>
          <a:p>
            <a:pPr eaLnBrk="1" hangingPunct="1">
              <a:defRPr/>
            </a:pPr>
            <a:r>
              <a:rPr lang="tr-TR" sz="1200">
                <a:latin typeface="Arial" charset="0"/>
              </a:rPr>
              <a:t>Toplam K.D. Payı:%33</a:t>
            </a:r>
            <a:endParaRPr lang="en-US" sz="1200">
              <a:effectLst>
                <a:outerShdw blurRad="38100" dist="38100" dir="2700000" algn="tl">
                  <a:srgbClr val="FFFFFF"/>
                </a:outerShdw>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9412"/>
                                        </p:tgtEl>
                                        <p:attrNameLst>
                                          <p:attrName>style.visibility</p:attrName>
                                        </p:attrNameLst>
                                      </p:cBhvr>
                                      <p:to>
                                        <p:strVal val="visible"/>
                                      </p:to>
                                    </p:set>
                                    <p:anim calcmode="lin" valueType="num">
                                      <p:cBhvr additive="base">
                                        <p:cTn id="7" dur="500" fill="hold"/>
                                        <p:tgtEl>
                                          <p:spTgt spid="1339412"/>
                                        </p:tgtEl>
                                        <p:attrNameLst>
                                          <p:attrName>ppt_x</p:attrName>
                                        </p:attrNameLst>
                                      </p:cBhvr>
                                      <p:tavLst>
                                        <p:tav tm="0">
                                          <p:val>
                                            <p:strVal val="0-#ppt_w/2"/>
                                          </p:val>
                                        </p:tav>
                                        <p:tav tm="100000">
                                          <p:val>
                                            <p:strVal val="#ppt_x"/>
                                          </p:val>
                                        </p:tav>
                                      </p:tavLst>
                                    </p:anim>
                                    <p:anim calcmode="lin" valueType="num">
                                      <p:cBhvr additive="base">
                                        <p:cTn id="8" dur="500" fill="hold"/>
                                        <p:tgtEl>
                                          <p:spTgt spid="13394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9413"/>
                                        </p:tgtEl>
                                        <p:attrNameLst>
                                          <p:attrName>style.visibility</p:attrName>
                                        </p:attrNameLst>
                                      </p:cBhvr>
                                      <p:to>
                                        <p:strVal val="visible"/>
                                      </p:to>
                                    </p:set>
                                    <p:anim calcmode="lin" valueType="num">
                                      <p:cBhvr additive="base">
                                        <p:cTn id="13" dur="500" fill="hold"/>
                                        <p:tgtEl>
                                          <p:spTgt spid="1339413"/>
                                        </p:tgtEl>
                                        <p:attrNameLst>
                                          <p:attrName>ppt_x</p:attrName>
                                        </p:attrNameLst>
                                      </p:cBhvr>
                                      <p:tavLst>
                                        <p:tav tm="0">
                                          <p:val>
                                            <p:strVal val="0-#ppt_w/2"/>
                                          </p:val>
                                        </p:tav>
                                        <p:tav tm="100000">
                                          <p:val>
                                            <p:strVal val="#ppt_x"/>
                                          </p:val>
                                        </p:tav>
                                      </p:tavLst>
                                    </p:anim>
                                    <p:anim calcmode="lin" valueType="num">
                                      <p:cBhvr additive="base">
                                        <p:cTn id="14" dur="500" fill="hold"/>
                                        <p:tgtEl>
                                          <p:spTgt spid="133941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339416"/>
                                        </p:tgtEl>
                                        <p:attrNameLst>
                                          <p:attrName>style.visibility</p:attrName>
                                        </p:attrNameLst>
                                      </p:cBhvr>
                                      <p:to>
                                        <p:strVal val="visible"/>
                                      </p:to>
                                    </p:set>
                                    <p:animEffect transition="in" filter="blinds(horizontal)">
                                      <p:cBhvr>
                                        <p:cTn id="19" dur="500"/>
                                        <p:tgtEl>
                                          <p:spTgt spid="133941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339417"/>
                                        </p:tgtEl>
                                        <p:attrNameLst>
                                          <p:attrName>style.visibility</p:attrName>
                                        </p:attrNameLst>
                                      </p:cBhvr>
                                      <p:to>
                                        <p:strVal val="visible"/>
                                      </p:to>
                                    </p:set>
                                    <p:animEffect transition="in" filter="blinds(horizontal)">
                                      <p:cBhvr>
                                        <p:cTn id="24" dur="500"/>
                                        <p:tgtEl>
                                          <p:spTgt spid="133941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339418"/>
                                        </p:tgtEl>
                                        <p:attrNameLst>
                                          <p:attrName>style.visibility</p:attrName>
                                        </p:attrNameLst>
                                      </p:cBhvr>
                                      <p:to>
                                        <p:strVal val="visible"/>
                                      </p:to>
                                    </p:set>
                                    <p:animEffect transition="in" filter="blinds(horizontal)">
                                      <p:cBhvr>
                                        <p:cTn id="29" dur="500"/>
                                        <p:tgtEl>
                                          <p:spTgt spid="133941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339419"/>
                                        </p:tgtEl>
                                        <p:attrNameLst>
                                          <p:attrName>style.visibility</p:attrName>
                                        </p:attrNameLst>
                                      </p:cBhvr>
                                      <p:to>
                                        <p:strVal val="visible"/>
                                      </p:to>
                                    </p:set>
                                    <p:anim calcmode="lin" valueType="num">
                                      <p:cBhvr additive="base">
                                        <p:cTn id="34" dur="500" fill="hold"/>
                                        <p:tgtEl>
                                          <p:spTgt spid="1339419"/>
                                        </p:tgtEl>
                                        <p:attrNameLst>
                                          <p:attrName>ppt_x</p:attrName>
                                        </p:attrNameLst>
                                      </p:cBhvr>
                                      <p:tavLst>
                                        <p:tav tm="0">
                                          <p:val>
                                            <p:strVal val="0-#ppt_w/2"/>
                                          </p:val>
                                        </p:tav>
                                        <p:tav tm="100000">
                                          <p:val>
                                            <p:strVal val="#ppt_x"/>
                                          </p:val>
                                        </p:tav>
                                      </p:tavLst>
                                    </p:anim>
                                    <p:anim calcmode="lin" valueType="num">
                                      <p:cBhvr additive="base">
                                        <p:cTn id="35" dur="500" fill="hold"/>
                                        <p:tgtEl>
                                          <p:spTgt spid="1339419"/>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1" nodeType="clickEffect">
                                  <p:stCondLst>
                                    <p:cond delay="0"/>
                                  </p:stCondLst>
                                  <p:childTnLst>
                                    <p:set>
                                      <p:cBhvr>
                                        <p:cTn id="39" dur="1" fill="hold">
                                          <p:stCondLst>
                                            <p:cond delay="0"/>
                                          </p:stCondLst>
                                        </p:cTn>
                                        <p:tgtEl>
                                          <p:spTgt spid="1339414"/>
                                        </p:tgtEl>
                                        <p:attrNameLst>
                                          <p:attrName>style.visibility</p:attrName>
                                        </p:attrNameLst>
                                      </p:cBhvr>
                                      <p:to>
                                        <p:strVal val="visible"/>
                                      </p:to>
                                    </p:set>
                                    <p:animEffect transition="in" filter="blinds(horizontal)">
                                      <p:cBhvr>
                                        <p:cTn id="40" dur="500"/>
                                        <p:tgtEl>
                                          <p:spTgt spid="133941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5" presetClass="emph" presetSubtype="0" fill="hold" grpId="0" nodeType="clickEffect">
                                  <p:stCondLst>
                                    <p:cond delay="0"/>
                                  </p:stCondLst>
                                  <p:childTnLst>
                                    <p:anim calcmode="discrete" valueType="str">
                                      <p:cBhvr>
                                        <p:cTn id="44" dur="1000" fill="hold"/>
                                        <p:tgtEl>
                                          <p:spTgt spid="1339414"/>
                                        </p:tgtEl>
                                        <p:attrNameLst>
                                          <p:attrName>style.visibility</p:attrName>
                                        </p:attrNameLst>
                                      </p:cBhvr>
                                      <p:tavLst>
                                        <p:tav tm="0">
                                          <p:val>
                                            <p:strVal val="hidden"/>
                                          </p:val>
                                        </p:tav>
                                        <p:tav tm="50000">
                                          <p:val>
                                            <p:strVal val="visible"/>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xit" presetSubtype="10" fill="hold" grpId="1" nodeType="clickEffect">
                                  <p:stCondLst>
                                    <p:cond delay="0"/>
                                  </p:stCondLst>
                                  <p:childTnLst>
                                    <p:animEffect transition="out" filter="blinds(horizontal)">
                                      <p:cBhvr>
                                        <p:cTn id="48" dur="500"/>
                                        <p:tgtEl>
                                          <p:spTgt spid="1339419"/>
                                        </p:tgtEl>
                                      </p:cBhvr>
                                    </p:animEffect>
                                    <p:set>
                                      <p:cBhvr>
                                        <p:cTn id="49" dur="1" fill="hold">
                                          <p:stCondLst>
                                            <p:cond delay="499"/>
                                          </p:stCondLst>
                                        </p:cTn>
                                        <p:tgtEl>
                                          <p:spTgt spid="1339419"/>
                                        </p:tgtEl>
                                        <p:attrNameLst>
                                          <p:attrName>style.visibility</p:attrName>
                                        </p:attrNameLst>
                                      </p:cBhvr>
                                      <p:to>
                                        <p:strVal val="hidden"/>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xit" presetSubtype="10" fill="hold" nodeType="clickEffect">
                                  <p:stCondLst>
                                    <p:cond delay="0"/>
                                  </p:stCondLst>
                                  <p:childTnLst>
                                    <p:animEffect transition="out" filter="blinds(horizontal)">
                                      <p:cBhvr>
                                        <p:cTn id="53" dur="500"/>
                                        <p:tgtEl>
                                          <p:spTgt spid="1339417"/>
                                        </p:tgtEl>
                                      </p:cBhvr>
                                    </p:animEffect>
                                    <p:set>
                                      <p:cBhvr>
                                        <p:cTn id="54" dur="1" fill="hold">
                                          <p:stCondLst>
                                            <p:cond delay="499"/>
                                          </p:stCondLst>
                                        </p:cTn>
                                        <p:tgtEl>
                                          <p:spTgt spid="1339417"/>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xit" presetSubtype="10" fill="hold" nodeType="clickEffect">
                                  <p:stCondLst>
                                    <p:cond delay="0"/>
                                  </p:stCondLst>
                                  <p:childTnLst>
                                    <p:animEffect transition="out" filter="blinds(horizontal)">
                                      <p:cBhvr>
                                        <p:cTn id="58" dur="500"/>
                                        <p:tgtEl>
                                          <p:spTgt spid="1339418"/>
                                        </p:tgtEl>
                                      </p:cBhvr>
                                    </p:animEffect>
                                    <p:set>
                                      <p:cBhvr>
                                        <p:cTn id="59" dur="1" fill="hold">
                                          <p:stCondLst>
                                            <p:cond delay="499"/>
                                          </p:stCondLst>
                                        </p:cTn>
                                        <p:tgtEl>
                                          <p:spTgt spid="1339418"/>
                                        </p:tgtEl>
                                        <p:attrNameLst>
                                          <p:attrName>style.visibility</p:attrName>
                                        </p:attrNameLst>
                                      </p:cBhvr>
                                      <p:to>
                                        <p:strVal val="hidden"/>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xit" presetSubtype="10" fill="hold" nodeType="clickEffect">
                                  <p:stCondLst>
                                    <p:cond delay="0"/>
                                  </p:stCondLst>
                                  <p:childTnLst>
                                    <p:animEffect transition="out" filter="blinds(horizontal)">
                                      <p:cBhvr>
                                        <p:cTn id="63" dur="500"/>
                                        <p:tgtEl>
                                          <p:spTgt spid="1339416"/>
                                        </p:tgtEl>
                                      </p:cBhvr>
                                    </p:animEffect>
                                    <p:set>
                                      <p:cBhvr>
                                        <p:cTn id="64" dur="1" fill="hold">
                                          <p:stCondLst>
                                            <p:cond delay="499"/>
                                          </p:stCondLst>
                                        </p:cTn>
                                        <p:tgtEl>
                                          <p:spTgt spid="13394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9412" grpId="0"/>
      <p:bldP spid="1339413" grpId="0"/>
      <p:bldP spid="1339414" grpId="0" animBg="1"/>
      <p:bldP spid="1339414" grpId="1" animBg="1"/>
      <p:bldP spid="1339419" grpId="0" animBg="1"/>
      <p:bldP spid="133941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2FD8D3-C74C-4B1D-A596-F090EE1A2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AD3D6B5C-B8B4-4071-9480-DEE5EC781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solidFill>
            <a:srgbClr val="A44D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59524" name="Rectangle 4">
            <a:extLst>
              <a:ext uri="{FF2B5EF4-FFF2-40B4-BE49-F238E27FC236}">
                <a16:creationId xmlns:a16="http://schemas.microsoft.com/office/drawing/2014/main" id="{3DCFB09E-4FA5-D744-B949-184D30765556}"/>
              </a:ext>
            </a:extLst>
          </p:cNvPr>
          <p:cNvSpPr>
            <a:spLocks noChangeArrowheads="1"/>
          </p:cNvSpPr>
          <p:nvPr/>
        </p:nvSpPr>
        <p:spPr bwMode="auto">
          <a:xfrm>
            <a:off x="1112137" y="668478"/>
            <a:ext cx="4617381" cy="543137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marL="0" algn="ctr">
              <a:buNone/>
            </a:pPr>
            <a:r>
              <a:rPr lang="en-US" altLang="tr-TR" sz="2000" dirty="0">
                <a:highlight>
                  <a:srgbClr val="FFFF00"/>
                </a:highlight>
                <a:latin typeface="+mn-lt"/>
                <a:cs typeface="+mn-cs"/>
              </a:rPr>
              <a:t>Top Down </a:t>
            </a:r>
            <a:r>
              <a:rPr lang="en-US" altLang="tr-TR" sz="2000" dirty="0" err="1">
                <a:highlight>
                  <a:srgbClr val="FFFF00"/>
                </a:highlight>
                <a:latin typeface="+mn-lt"/>
                <a:cs typeface="+mn-cs"/>
              </a:rPr>
              <a:t>Metodunun</a:t>
            </a:r>
            <a:r>
              <a:rPr lang="en-US" altLang="tr-TR" sz="2000" dirty="0">
                <a:highlight>
                  <a:srgbClr val="FFFF00"/>
                </a:highlight>
                <a:latin typeface="+mn-lt"/>
                <a:cs typeface="+mn-cs"/>
              </a:rPr>
              <a:t> </a:t>
            </a:r>
          </a:p>
          <a:p>
            <a:pPr marL="0" algn="ctr">
              <a:buNone/>
            </a:pPr>
            <a:r>
              <a:rPr lang="en-US" altLang="tr-TR" sz="2000" b="1" u="sng" dirty="0" err="1">
                <a:highlight>
                  <a:srgbClr val="FFFF00"/>
                </a:highlight>
                <a:latin typeface="+mn-lt"/>
                <a:cs typeface="+mn-cs"/>
              </a:rPr>
              <a:t>Perakende</a:t>
            </a:r>
            <a:r>
              <a:rPr lang="en-US" altLang="tr-TR" sz="2000" b="1" u="sng" dirty="0">
                <a:highlight>
                  <a:srgbClr val="FFFF00"/>
                </a:highlight>
                <a:latin typeface="+mn-lt"/>
                <a:cs typeface="+mn-cs"/>
              </a:rPr>
              <a:t> </a:t>
            </a:r>
            <a:r>
              <a:rPr lang="en-US" altLang="tr-TR" sz="2000" b="1" u="sng" dirty="0" err="1">
                <a:highlight>
                  <a:srgbClr val="FFFF00"/>
                </a:highlight>
                <a:latin typeface="+mn-lt"/>
                <a:cs typeface="+mn-cs"/>
              </a:rPr>
              <a:t>Ticarette</a:t>
            </a:r>
            <a:r>
              <a:rPr lang="en-US" altLang="tr-TR" sz="2000" b="1" dirty="0">
                <a:highlight>
                  <a:srgbClr val="FFFF00"/>
                </a:highlight>
                <a:latin typeface="+mn-lt"/>
                <a:cs typeface="+mn-cs"/>
              </a:rPr>
              <a:t> </a:t>
            </a:r>
            <a:r>
              <a:rPr lang="en-US" altLang="tr-TR" sz="2000" dirty="0" err="1">
                <a:highlight>
                  <a:srgbClr val="FFFF00"/>
                </a:highlight>
                <a:latin typeface="+mn-lt"/>
                <a:cs typeface="+mn-cs"/>
              </a:rPr>
              <a:t>Uygulanışı</a:t>
            </a:r>
            <a:endParaRPr lang="en-US" altLang="tr-TR" sz="2000" dirty="0">
              <a:highlight>
                <a:srgbClr val="FFFF00"/>
              </a:highlight>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90148" name="Group 932">
            <a:extLst>
              <a:ext uri="{FF2B5EF4-FFF2-40B4-BE49-F238E27FC236}">
                <a16:creationId xmlns:a16="http://schemas.microsoft.com/office/drawing/2014/main" id="{8DE3EFC5-C8D0-4D43-AFCC-23A33E84412C}"/>
              </a:ext>
            </a:extLst>
          </p:cNvPr>
          <p:cNvGraphicFramePr>
            <a:graphicFrameLocks noGrp="1"/>
          </p:cNvGraphicFramePr>
          <p:nvPr>
            <p:ph/>
          </p:nvPr>
        </p:nvGraphicFramePr>
        <p:xfrm>
          <a:off x="1981201" y="1336675"/>
          <a:ext cx="8177213" cy="4922941"/>
        </p:xfrm>
        <a:graphic>
          <a:graphicData uri="http://schemas.openxmlformats.org/drawingml/2006/table">
            <a:tbl>
              <a:tblPr/>
              <a:tblGrid>
                <a:gridCol w="658813">
                  <a:extLst>
                    <a:ext uri="{9D8B030D-6E8A-4147-A177-3AD203B41FA5}">
                      <a16:colId xmlns:a16="http://schemas.microsoft.com/office/drawing/2014/main" val="20000"/>
                    </a:ext>
                  </a:extLst>
                </a:gridCol>
                <a:gridCol w="549275">
                  <a:extLst>
                    <a:ext uri="{9D8B030D-6E8A-4147-A177-3AD203B41FA5}">
                      <a16:colId xmlns:a16="http://schemas.microsoft.com/office/drawing/2014/main" val="20001"/>
                    </a:ext>
                  </a:extLst>
                </a:gridCol>
                <a:gridCol w="563562">
                  <a:extLst>
                    <a:ext uri="{9D8B030D-6E8A-4147-A177-3AD203B41FA5}">
                      <a16:colId xmlns:a16="http://schemas.microsoft.com/office/drawing/2014/main" val="20002"/>
                    </a:ext>
                  </a:extLst>
                </a:gridCol>
                <a:gridCol w="5108575">
                  <a:extLst>
                    <a:ext uri="{9D8B030D-6E8A-4147-A177-3AD203B41FA5}">
                      <a16:colId xmlns:a16="http://schemas.microsoft.com/office/drawing/2014/main" val="20003"/>
                    </a:ext>
                  </a:extLst>
                </a:gridCol>
                <a:gridCol w="720725">
                  <a:extLst>
                    <a:ext uri="{9D8B030D-6E8A-4147-A177-3AD203B41FA5}">
                      <a16:colId xmlns:a16="http://schemas.microsoft.com/office/drawing/2014/main" val="20004"/>
                    </a:ext>
                  </a:extLst>
                </a:gridCol>
                <a:gridCol w="576263">
                  <a:extLst>
                    <a:ext uri="{9D8B030D-6E8A-4147-A177-3AD203B41FA5}">
                      <a16:colId xmlns:a16="http://schemas.microsoft.com/office/drawing/2014/main" val="20005"/>
                    </a:ext>
                  </a:extLst>
                </a:gridCol>
              </a:tblGrid>
              <a:tr h="29204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Times New Roman" pitchFamily="18" charset="0"/>
                        </a:rPr>
                        <a:t>Bölüm</a:t>
                      </a:r>
                      <a:endParaRPr kumimoji="0" lang="tr-TR" sz="1800" b="0" i="0" u="none" strike="noStrike" cap="none" normalizeH="0" baseline="0">
                        <a:ln>
                          <a:noFill/>
                        </a:ln>
                        <a:solidFill>
                          <a:schemeClr val="tx1"/>
                        </a:solidFill>
                        <a:effectLst/>
                        <a:latin typeface="Arial" charset="0"/>
                        <a:cs typeface="Times New Roman" pitchFamily="18"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Times New Roman" pitchFamily="18" charset="0"/>
                        </a:rPr>
                        <a:t>Grup</a:t>
                      </a:r>
                      <a:endParaRPr kumimoji="0" lang="tr-TR" sz="1800" b="0" i="0" u="none" strike="noStrike" cap="none" normalizeH="0" baseline="0">
                        <a:ln>
                          <a:noFill/>
                        </a:ln>
                        <a:solidFill>
                          <a:schemeClr val="tx1"/>
                        </a:solidFill>
                        <a:effectLst/>
                        <a:latin typeface="Arial" charset="0"/>
                        <a:cs typeface="Times New Roman" pitchFamily="18"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Times New Roman" pitchFamily="18" charset="0"/>
                        </a:rPr>
                        <a:t>S</a:t>
                      </a:r>
                      <a:r>
                        <a:rPr kumimoji="0" lang="tr-TR" sz="1200" b="1" i="0" u="none" strike="noStrike" cap="none" normalizeH="0" baseline="0">
                          <a:ln>
                            <a:noFill/>
                          </a:ln>
                          <a:solidFill>
                            <a:schemeClr val="tx1"/>
                          </a:solidFill>
                          <a:effectLst/>
                          <a:latin typeface="Times New Roman" pitchFamily="18" charset="0"/>
                          <a:cs typeface="Times New Roman" pitchFamily="18" charset="0"/>
                        </a:rPr>
                        <a:t>ı</a:t>
                      </a:r>
                      <a:r>
                        <a:rPr kumimoji="0" lang="tr-TR" sz="1200" b="1" i="0" u="none" strike="noStrike" cap="none" normalizeH="0" baseline="0">
                          <a:ln>
                            <a:noFill/>
                          </a:ln>
                          <a:solidFill>
                            <a:schemeClr val="tx1"/>
                          </a:solidFill>
                          <a:effectLst/>
                          <a:latin typeface="Arial" charset="0"/>
                          <a:cs typeface="Times New Roman" pitchFamily="18" charset="0"/>
                        </a:rPr>
                        <a:t>n</a:t>
                      </a:r>
                      <a:r>
                        <a:rPr kumimoji="0" lang="tr-TR" sz="1200" b="1" i="0" u="none" strike="noStrike" cap="none" normalizeH="0" baseline="0">
                          <a:ln>
                            <a:noFill/>
                          </a:ln>
                          <a:solidFill>
                            <a:schemeClr val="tx1"/>
                          </a:solidFill>
                          <a:effectLst/>
                          <a:latin typeface="Times New Roman" pitchFamily="18" charset="0"/>
                          <a:cs typeface="Times New Roman" pitchFamily="18" charset="0"/>
                        </a:rPr>
                        <a:t>ı</a:t>
                      </a:r>
                      <a:r>
                        <a:rPr kumimoji="0" lang="tr-TR" sz="1200" b="1" i="0" u="none" strike="noStrike" cap="none" normalizeH="0" baseline="0">
                          <a:ln>
                            <a:noFill/>
                          </a:ln>
                          <a:solidFill>
                            <a:schemeClr val="tx1"/>
                          </a:solidFill>
                          <a:effectLst/>
                          <a:latin typeface="Arial" charset="0"/>
                          <a:cs typeface="Times New Roman" pitchFamily="18" charset="0"/>
                        </a:rPr>
                        <a:t>f</a:t>
                      </a:r>
                      <a:endParaRPr kumimoji="0" lang="tr-TR" sz="1800" b="0" i="0" u="none" strike="noStrike" cap="none" normalizeH="0" baseline="0">
                        <a:ln>
                          <a:noFill/>
                        </a:ln>
                        <a:solidFill>
                          <a:schemeClr val="tx1"/>
                        </a:solidFill>
                        <a:effectLst/>
                        <a:latin typeface="Arial" charset="0"/>
                        <a:cs typeface="Times New Roman" pitchFamily="18"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Times New Roman" pitchFamily="18" charset="0"/>
                        </a:rPr>
                        <a:t>S</a:t>
                      </a:r>
                      <a:r>
                        <a:rPr kumimoji="0" lang="tr-TR" sz="1200" b="1" i="0" u="none" strike="noStrike" cap="none" normalizeH="0" baseline="0">
                          <a:ln>
                            <a:noFill/>
                          </a:ln>
                          <a:solidFill>
                            <a:schemeClr val="tx1"/>
                          </a:solidFill>
                          <a:effectLst/>
                          <a:latin typeface="Times New Roman" pitchFamily="18" charset="0"/>
                          <a:cs typeface="Times New Roman" pitchFamily="18" charset="0"/>
                        </a:rPr>
                        <a:t>ı</a:t>
                      </a:r>
                      <a:r>
                        <a:rPr kumimoji="0" lang="tr-TR" sz="1200" b="1" i="0" u="none" strike="noStrike" cap="none" normalizeH="0" baseline="0">
                          <a:ln>
                            <a:noFill/>
                          </a:ln>
                          <a:solidFill>
                            <a:schemeClr val="tx1"/>
                          </a:solidFill>
                          <a:effectLst/>
                          <a:latin typeface="Arial" charset="0"/>
                          <a:cs typeface="Times New Roman" pitchFamily="18" charset="0"/>
                        </a:rPr>
                        <a:t>n</a:t>
                      </a:r>
                      <a:r>
                        <a:rPr kumimoji="0" lang="tr-TR" sz="1200" b="1" i="0" u="none" strike="noStrike" cap="none" normalizeH="0" baseline="0">
                          <a:ln>
                            <a:noFill/>
                          </a:ln>
                          <a:solidFill>
                            <a:schemeClr val="tx1"/>
                          </a:solidFill>
                          <a:effectLst/>
                          <a:latin typeface="Times New Roman" pitchFamily="18" charset="0"/>
                          <a:cs typeface="Times New Roman" pitchFamily="18" charset="0"/>
                        </a:rPr>
                        <a:t>ı</a:t>
                      </a:r>
                      <a:r>
                        <a:rPr kumimoji="0" lang="tr-TR" sz="1200" b="1" i="0" u="none" strike="noStrike" cap="none" normalizeH="0" baseline="0">
                          <a:ln>
                            <a:noFill/>
                          </a:ln>
                          <a:solidFill>
                            <a:schemeClr val="tx1"/>
                          </a:solidFill>
                          <a:effectLst/>
                          <a:latin typeface="Arial" charset="0"/>
                          <a:cs typeface="Times New Roman" pitchFamily="18" charset="0"/>
                        </a:rPr>
                        <a:t>f</a:t>
                      </a:r>
                      <a:r>
                        <a:rPr kumimoji="0" lang="tr-TR" sz="1200" b="1" i="0" u="none" strike="noStrike" cap="none" normalizeH="0" baseline="0">
                          <a:ln>
                            <a:noFill/>
                          </a:ln>
                          <a:solidFill>
                            <a:schemeClr val="tx1"/>
                          </a:solidFill>
                          <a:effectLst/>
                          <a:latin typeface="Times New Roman" pitchFamily="18" charset="0"/>
                          <a:cs typeface="Times New Roman" pitchFamily="18" charset="0"/>
                        </a:rPr>
                        <a:t>ı</a:t>
                      </a:r>
                      <a:r>
                        <a:rPr kumimoji="0" lang="tr-TR" sz="1200" b="1" i="0" u="none" strike="noStrike" cap="none" normalizeH="0" baseline="0">
                          <a:ln>
                            <a:noFill/>
                          </a:ln>
                          <a:solidFill>
                            <a:schemeClr val="tx1"/>
                          </a:solidFill>
                          <a:effectLst/>
                          <a:latin typeface="Arial" charset="0"/>
                          <a:cs typeface="Times New Roman" pitchFamily="18" charset="0"/>
                        </a:rPr>
                        <a:t>n tan</a:t>
                      </a:r>
                      <a:r>
                        <a:rPr kumimoji="0" lang="tr-TR" sz="1200" b="1" i="0" u="none" strike="noStrike" cap="none" normalizeH="0" baseline="0">
                          <a:ln>
                            <a:noFill/>
                          </a:ln>
                          <a:solidFill>
                            <a:schemeClr val="tx1"/>
                          </a:solidFill>
                          <a:effectLst/>
                          <a:latin typeface="Times New Roman" pitchFamily="18" charset="0"/>
                          <a:cs typeface="Times New Roman" pitchFamily="18" charset="0"/>
                        </a:rPr>
                        <a:t>ı</a:t>
                      </a:r>
                      <a:r>
                        <a:rPr kumimoji="0" lang="tr-TR" sz="1200" b="1" i="0" u="none" strike="noStrike" cap="none" normalizeH="0" baseline="0">
                          <a:ln>
                            <a:noFill/>
                          </a:ln>
                          <a:solidFill>
                            <a:schemeClr val="tx1"/>
                          </a:solidFill>
                          <a:effectLst/>
                          <a:latin typeface="Arial" charset="0"/>
                          <a:cs typeface="Times New Roman" pitchFamily="18" charset="0"/>
                        </a:rPr>
                        <a:t>m</a:t>
                      </a:r>
                      <a:r>
                        <a:rPr kumimoji="0" lang="tr-TR" sz="1200" b="1" i="0" u="none" strike="noStrike" cap="none" normalizeH="0" baseline="0">
                          <a:ln>
                            <a:noFill/>
                          </a:ln>
                          <a:solidFill>
                            <a:schemeClr val="tx1"/>
                          </a:solidFill>
                          <a:effectLst/>
                          <a:latin typeface="Times New Roman" pitchFamily="18" charset="0"/>
                          <a:cs typeface="Times New Roman" pitchFamily="18" charset="0"/>
                        </a:rPr>
                        <a:t>ı</a:t>
                      </a:r>
                      <a:endParaRPr kumimoji="0" lang="tr-TR" sz="1800" b="0" i="0" u="none" strike="noStrike" cap="none" normalizeH="0" baseline="0">
                        <a:ln>
                          <a:noFill/>
                        </a:ln>
                        <a:solidFill>
                          <a:schemeClr val="tx1"/>
                        </a:solidFill>
                        <a:effectLst/>
                        <a:latin typeface="Arial" charset="0"/>
                        <a:cs typeface="Times New Roman" pitchFamily="18"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Ciro</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Times New Roman" pitchFamily="18" charset="0"/>
                        </a:rPr>
                        <a:t>Pay</a:t>
                      </a:r>
                      <a:endParaRPr kumimoji="0" lang="tr-TR" sz="1800" b="0" i="0" u="none" strike="noStrike" cap="none" normalizeH="0" baseline="0">
                        <a:ln>
                          <a:noFill/>
                        </a:ln>
                        <a:solidFill>
                          <a:schemeClr val="tx1"/>
                        </a:solidFill>
                        <a:effectLst/>
                        <a:latin typeface="Arial" charset="0"/>
                        <a:cs typeface="Times New Roman" pitchFamily="18"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7763">
                <a:tc rowSpan="11">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400" b="1" i="0" u="none" strike="noStrike" cap="none" normalizeH="0" baseline="0">
                          <a:ln>
                            <a:noFill/>
                          </a:ln>
                          <a:solidFill>
                            <a:schemeClr val="tx1"/>
                          </a:solidFill>
                          <a:effectLst/>
                          <a:latin typeface="Arial" charset="0"/>
                          <a:cs typeface="Arial" charset="0"/>
                        </a:rPr>
                        <a:t>47</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47.2</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47.21</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Belirli bir mala tahsis edilmiş mağazalardaki meyve ve sebze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100</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Times New Roman" pitchFamily="18" charset="0"/>
                        </a:rPr>
                        <a:t>10%</a:t>
                      </a:r>
                      <a:endParaRPr kumimoji="0" lang="tr-TR" sz="1800" b="0" i="0" u="none" strike="noStrike" cap="none" normalizeH="0" baseline="0">
                        <a:ln>
                          <a:noFill/>
                        </a:ln>
                        <a:solidFill>
                          <a:schemeClr val="tx1"/>
                        </a:solidFill>
                        <a:effectLst/>
                        <a:latin typeface="Arial" charset="0"/>
                        <a:cs typeface="Times New Roman" pitchFamily="18"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396208">
                <a:tc vMerge="1">
                  <a:txBody>
                    <a:bodyPr/>
                    <a:lstStyle/>
                    <a:p>
                      <a:endParaRPr lang="tr-TR"/>
                    </a:p>
                  </a:txBody>
                  <a:tcPr/>
                </a:tc>
                <a:tc vMerge="1">
                  <a:txBody>
                    <a:bodyPr/>
                    <a:lstStyle/>
                    <a:p>
                      <a:endParaRPr lang="tr-TR"/>
                    </a:p>
                  </a:txBody>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47.22</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Belirli bir mala tahsis edilmiş mağazalardaki et ve et ürünlerinin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150</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Times New Roman" pitchFamily="18" charset="0"/>
                        </a:rPr>
                        <a:t>16%</a:t>
                      </a:r>
                      <a:endParaRPr kumimoji="0" lang="tr-TR" sz="1800" b="0" i="0" u="none" strike="noStrike" cap="none" normalizeH="0" baseline="0">
                        <a:ln>
                          <a:noFill/>
                        </a:ln>
                        <a:solidFill>
                          <a:schemeClr val="tx1"/>
                        </a:solidFill>
                        <a:effectLst/>
                        <a:latin typeface="Arial" charset="0"/>
                        <a:cs typeface="Times New Roman" pitchFamily="18"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396208">
                <a:tc vMerge="1">
                  <a:txBody>
                    <a:bodyPr/>
                    <a:lstStyle/>
                    <a:p>
                      <a:endParaRPr lang="tr-TR"/>
                    </a:p>
                  </a:txBody>
                  <a:tcPr/>
                </a:tc>
                <a:tc vMerge="1">
                  <a:txBody>
                    <a:bodyPr/>
                    <a:lstStyle/>
                    <a:p>
                      <a:endParaRPr lang="tr-TR"/>
                    </a:p>
                  </a:txBody>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47.29</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Belirli bir mala tahsis edilmiş mağazalardaki diğer gıda ürünlerinin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250</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26%</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396208">
                <a:tc vMerge="1">
                  <a:txBody>
                    <a:bodyPr/>
                    <a:lstStyle/>
                    <a:p>
                      <a:endParaRPr lang="tr-TR"/>
                    </a:p>
                  </a:txBody>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47.4</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47.43</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Belirli bir mala tahsis edilmiş mağazalarda ses ve görüntü cihazlarının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200</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21%</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487275">
                <a:tc vMerge="1">
                  <a:txBody>
                    <a:bodyPr/>
                    <a:lstStyle/>
                    <a:p>
                      <a:endParaRPr lang="tr-TR"/>
                    </a:p>
                  </a:txBody>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47.5</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47.59</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Belirli bir mala tahsis edilmiş mağazalarda mobilya, aydınlatma teçhizatı ve diğer ev eşyalarının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180</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19%</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338077">
                <a:tc vMerge="1">
                  <a:txBody>
                    <a:bodyPr/>
                    <a:lstStyle/>
                    <a:p>
                      <a:endParaRPr lang="tr-TR"/>
                    </a:p>
                  </a:txBody>
                  <a:tcPr/>
                </a:tc>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47.7</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47.71</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Belirli bir mala tahsis edilmiş mağazalarda giyim eşyalarının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75</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Arial" charset="0"/>
                          <a:cs typeface="Arial" charset="0"/>
                        </a:rPr>
                        <a:t>8%</a:t>
                      </a:r>
                      <a:endParaRPr kumimoji="0" lang="tr-TR" sz="1800" b="0" i="0" u="none" strike="noStrike" cap="none" normalizeH="0" baseline="0" dirty="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518122">
                <a:tc vMerge="1">
                  <a:txBody>
                    <a:bodyPr/>
                    <a:lstStyle/>
                    <a:p>
                      <a:endParaRPr lang="tr-T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cs typeface="Arial" charset="0"/>
                      </a:endParaRPr>
                    </a:p>
                  </a:txBody>
                  <a:tcPr marT="45712" marB="45712"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cs typeface="Arial" charset="0"/>
                      </a:endParaRPr>
                    </a:p>
                  </a:txBody>
                  <a:tcPr marT="45712" marB="45712"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200" b="1" i="0" u="sng" strike="noStrike" cap="none" normalizeH="0" baseline="0">
                          <a:ln>
                            <a:noFill/>
                          </a:ln>
                          <a:solidFill>
                            <a:schemeClr val="tx2"/>
                          </a:solidFill>
                          <a:effectLst/>
                          <a:latin typeface="Arial" charset="0"/>
                          <a:cs typeface="Arial" charset="0"/>
                        </a:rPr>
                        <a:t>47.1 - 47.7 (mağazalarda) Toplam</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sng" strike="noStrike" cap="none" normalizeH="0" baseline="0">
                          <a:ln>
                            <a:noFill/>
                          </a:ln>
                          <a:solidFill>
                            <a:schemeClr val="tx1"/>
                          </a:solidFill>
                          <a:effectLst/>
                          <a:latin typeface="Arial" charset="0"/>
                          <a:cs typeface="Arial" charset="0"/>
                        </a:rPr>
                        <a:t>955</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 </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208">
                <a:tc vMerge="1">
                  <a:txBody>
                    <a:bodyPr/>
                    <a:lstStyle/>
                    <a:p>
                      <a:endParaRPr lang="tr-TR"/>
                    </a:p>
                  </a:txBody>
                  <a:tcPr/>
                </a:tc>
                <a:tc rowSpan="3">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47.8</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47.81</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2"/>
                          </a:solidFill>
                          <a:effectLst/>
                          <a:latin typeface="Arial" charset="0"/>
                          <a:cs typeface="Arial" charset="0"/>
                        </a:rPr>
                        <a:t>Tezgahlar ve pazar yerleri vasıtasıyla gıda, içecek ve tütün ürünleri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75</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21%</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8"/>
                  </a:ext>
                </a:extLst>
              </a:tr>
              <a:tr h="396208">
                <a:tc vMerge="1">
                  <a:txBody>
                    <a:bodyPr/>
                    <a:lstStyle/>
                    <a:p>
                      <a:endParaRPr lang="tr-TR"/>
                    </a:p>
                  </a:txBody>
                  <a:tcPr/>
                </a:tc>
                <a:tc vMerge="1">
                  <a:txBody>
                    <a:bodyPr/>
                    <a:lstStyle/>
                    <a:p>
                      <a:endParaRPr lang="tr-T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47.82</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Tezgahlar ve pazar yerleri vasıtasıyla tekstil, giyim eşyası ve ayakkabı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80</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23%</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9"/>
                  </a:ext>
                </a:extLst>
              </a:tr>
              <a:tr h="352361">
                <a:tc vMerge="1">
                  <a:txBody>
                    <a:bodyPr/>
                    <a:lstStyle/>
                    <a:p>
                      <a:endParaRPr lang="tr-TR"/>
                    </a:p>
                  </a:txBody>
                  <a:tcPr/>
                </a:tc>
                <a:tc vMerge="1">
                  <a:txBody>
                    <a:bodyPr/>
                    <a:lstStyle/>
                    <a:p>
                      <a:endParaRPr lang="tr-T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47.89</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Tezgahlar ve pazar yerleri vasıtasıyla diğer malların perakende ticareti</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150</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42%</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10"/>
                  </a:ext>
                </a:extLst>
              </a:tr>
              <a:tr h="338077">
                <a:tc vMerge="1">
                  <a:txBody>
                    <a:bodyPr/>
                    <a:lstStyle/>
                    <a:p>
                      <a:endParaRPr lang="tr-T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47.9</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47.91</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a:ln>
                            <a:noFill/>
                          </a:ln>
                          <a:solidFill>
                            <a:schemeClr val="tx1"/>
                          </a:solidFill>
                          <a:effectLst/>
                          <a:latin typeface="Arial" charset="0"/>
                          <a:cs typeface="Arial" charset="0"/>
                        </a:rPr>
                        <a:t>Posta yoluyla veya internet üzerinden yapılan perakende ticaret</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50</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charset="0"/>
                          <a:cs typeface="Arial" charset="0"/>
                        </a:rPr>
                        <a:t>14%</a:t>
                      </a:r>
                      <a:endParaRPr kumimoji="0" lang="tr-TR" sz="1800" b="0" i="0" u="none" strike="noStrike" cap="none" normalizeH="0" baseline="0">
                        <a:ln>
                          <a:noFill/>
                        </a:ln>
                        <a:solidFill>
                          <a:schemeClr val="tx1"/>
                        </a:solidFill>
                        <a:effectLst/>
                        <a:latin typeface="Arial" charset="0"/>
                        <a:cs typeface="Arial" charset="0"/>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11"/>
                  </a:ext>
                </a:extLst>
              </a:tr>
              <a:tr h="3380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cs typeface="Arial" charset="0"/>
                      </a:endParaRPr>
                    </a:p>
                  </a:txBody>
                  <a:tcPr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cs typeface="Arial" charset="0"/>
                      </a:endParaRPr>
                    </a:p>
                  </a:txBody>
                  <a:tcPr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cs typeface="Arial" charset="0"/>
                      </a:endParaRPr>
                    </a:p>
                  </a:txBody>
                  <a:tcPr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tr-TR" sz="1200" b="1" i="0" u="sng" strike="noStrike" cap="none" normalizeH="0" baseline="0">
                          <a:ln>
                            <a:noFill/>
                          </a:ln>
                          <a:solidFill>
                            <a:schemeClr val="tx1"/>
                          </a:solidFill>
                          <a:effectLst/>
                          <a:latin typeface="Arial" charset="0"/>
                          <a:cs typeface="Arial" charset="0"/>
                        </a:rPr>
                        <a:t>47.8 - 47.9 (mağaza dışında) Toplam</a:t>
                      </a:r>
                      <a:endParaRPr kumimoji="0" lang="tr-TR" sz="1200" b="0" i="0" u="none" strike="noStrike" cap="none" normalizeH="0" baseline="0">
                        <a:ln>
                          <a:noFill/>
                        </a:ln>
                        <a:solidFill>
                          <a:schemeClr val="tx1"/>
                        </a:solidFill>
                        <a:effectLst/>
                        <a:latin typeface="Arial" charset="0"/>
                        <a:cs typeface="Arial" charset="0"/>
                      </a:endParaRPr>
                    </a:p>
                  </a:txBody>
                  <a:tcPr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tr-TR" sz="1200" b="1" i="0" u="sng" strike="noStrike" cap="none" normalizeH="0" baseline="0">
                          <a:ln>
                            <a:noFill/>
                          </a:ln>
                          <a:solidFill>
                            <a:schemeClr val="tx1"/>
                          </a:solidFill>
                          <a:effectLst/>
                          <a:latin typeface="Arial" charset="0"/>
                          <a:cs typeface="Arial" charset="0"/>
                        </a:rPr>
                        <a:t>355</a:t>
                      </a:r>
                      <a:endParaRPr kumimoji="0" lang="tr-TR" sz="1200" b="0" i="0" u="none" strike="noStrike" cap="none" normalizeH="0" baseline="0">
                        <a:ln>
                          <a:noFill/>
                        </a:ln>
                        <a:solidFill>
                          <a:schemeClr val="tx1"/>
                        </a:solidFill>
                        <a:effectLst/>
                        <a:latin typeface="Arial" charset="0"/>
                        <a:cs typeface="Arial" charset="0"/>
                      </a:endParaRPr>
                    </a:p>
                  </a:txBody>
                  <a:tcPr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chemeClr val="tx1"/>
                        </a:solidFill>
                        <a:effectLst/>
                        <a:latin typeface="Arial" charset="0"/>
                        <a:cs typeface="Arial" charset="0"/>
                      </a:endParaRPr>
                    </a:p>
                  </a:txBody>
                  <a:tcPr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2"/>
                  </a:ext>
                </a:extLst>
              </a:tr>
            </a:tbl>
          </a:graphicData>
        </a:graphic>
      </p:graphicFrame>
      <p:sp>
        <p:nvSpPr>
          <p:cNvPr id="1289310" name="Rectangle 94">
            <a:extLst>
              <a:ext uri="{FF2B5EF4-FFF2-40B4-BE49-F238E27FC236}">
                <a16:creationId xmlns:a16="http://schemas.microsoft.com/office/drawing/2014/main" id="{ADB605AB-714D-1A48-9ABC-F220DEBC8EE4}"/>
              </a:ext>
            </a:extLst>
          </p:cNvPr>
          <p:cNvSpPr>
            <a:spLocks noChangeArrowheads="1"/>
          </p:cNvSpPr>
          <p:nvPr/>
        </p:nvSpPr>
        <p:spPr bwMode="auto">
          <a:xfrm>
            <a:off x="1812925" y="692151"/>
            <a:ext cx="86042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buFontTx/>
              <a:buNone/>
            </a:pPr>
            <a:r>
              <a:rPr lang="tr-TR" altLang="tr-TR" sz="1800" dirty="0">
                <a:highlight>
                  <a:srgbClr val="FFFF00"/>
                </a:highlight>
                <a:latin typeface="Arial" panose="020B0604020202020204" pitchFamily="34" charset="0"/>
                <a:cs typeface="Arial" panose="020B0604020202020204" pitchFamily="34" charset="0"/>
              </a:rPr>
              <a:t>Girişimimizin faaliyetleri, ciroları ve her bir faaliyete ilişkin ciro payları</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89310">
                                            <p:txEl>
                                              <p:pRg st="0" end="0"/>
                                            </p:txEl>
                                          </p:spTgt>
                                        </p:tgtEl>
                                        <p:attrNameLst>
                                          <p:attrName>style.visibility</p:attrName>
                                        </p:attrNameLst>
                                      </p:cBhvr>
                                      <p:to>
                                        <p:strVal val="visible"/>
                                      </p:to>
                                    </p:set>
                                    <p:anim calcmode="lin" valueType="num">
                                      <p:cBhvr additive="base">
                                        <p:cTn id="7" dur="500" fill="hold"/>
                                        <p:tgtEl>
                                          <p:spTgt spid="12893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893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290148"/>
                                        </p:tgtEl>
                                        <p:attrNameLst>
                                          <p:attrName>style.visibility</p:attrName>
                                        </p:attrNameLst>
                                      </p:cBhvr>
                                      <p:to>
                                        <p:strVal val="visible"/>
                                      </p:to>
                                    </p:set>
                                    <p:anim calcmode="lin" valueType="num">
                                      <p:cBhvr additive="base">
                                        <p:cTn id="13" dur="500" fill="hold"/>
                                        <p:tgtEl>
                                          <p:spTgt spid="1290148"/>
                                        </p:tgtEl>
                                        <p:attrNameLst>
                                          <p:attrName>ppt_x</p:attrName>
                                        </p:attrNameLst>
                                      </p:cBhvr>
                                      <p:tavLst>
                                        <p:tav tm="0">
                                          <p:val>
                                            <p:strVal val="0-#ppt_w/2"/>
                                          </p:val>
                                        </p:tav>
                                        <p:tav tm="100000">
                                          <p:val>
                                            <p:strVal val="#ppt_x"/>
                                          </p:val>
                                        </p:tav>
                                      </p:tavLst>
                                    </p:anim>
                                    <p:anim calcmode="lin" valueType="num">
                                      <p:cBhvr additive="base">
                                        <p:cTn id="14" dur="500" fill="hold"/>
                                        <p:tgtEl>
                                          <p:spTgt spid="12901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9310"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84115" name="Object 19">
            <a:extLst>
              <a:ext uri="{FF2B5EF4-FFF2-40B4-BE49-F238E27FC236}">
                <a16:creationId xmlns:a16="http://schemas.microsoft.com/office/drawing/2014/main" id="{74133DAB-D08C-DB49-9744-647F15A67D7C}"/>
              </a:ext>
            </a:extLst>
          </p:cNvPr>
          <p:cNvGraphicFramePr>
            <a:graphicFrameLocks noChangeAspect="1"/>
          </p:cNvGraphicFramePr>
          <p:nvPr>
            <p:ph sz="quarter" idx="1"/>
          </p:nvPr>
        </p:nvGraphicFramePr>
        <p:xfrm>
          <a:off x="2100264" y="3500438"/>
          <a:ext cx="1266825" cy="571500"/>
        </p:xfrm>
        <a:graphic>
          <a:graphicData uri="http://schemas.openxmlformats.org/presentationml/2006/ole">
            <mc:AlternateContent xmlns:mc="http://schemas.openxmlformats.org/markup-compatibility/2006">
              <mc:Choice xmlns:v="urn:schemas-microsoft-com:vml" Requires="v">
                <p:oleObj spid="_x0000_s51225" name="Bitmap Image" r:id="rId3" imgW="844550" imgH="381000" progId="PBrush">
                  <p:embed/>
                </p:oleObj>
              </mc:Choice>
              <mc:Fallback>
                <p:oleObj name="Bitmap Image" r:id="rId3" imgW="844550" imgH="381000" progId="PBrush">
                  <p:embed/>
                  <p:pic>
                    <p:nvPicPr>
                      <p:cNvPr id="1284115" name="Object 19">
                        <a:extLst>
                          <a:ext uri="{FF2B5EF4-FFF2-40B4-BE49-F238E27FC236}">
                            <a16:creationId xmlns:a16="http://schemas.microsoft.com/office/drawing/2014/main" id="{74133DAB-D08C-DB49-9744-647F15A67D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0264" y="3500438"/>
                        <a:ext cx="126682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4109" name="Object 13">
            <a:hlinkClick r:id="rId5"/>
            <a:extLst>
              <a:ext uri="{FF2B5EF4-FFF2-40B4-BE49-F238E27FC236}">
                <a16:creationId xmlns:a16="http://schemas.microsoft.com/office/drawing/2014/main" id="{10BC3811-15C3-C942-83E6-824034FB8B64}"/>
              </a:ext>
            </a:extLst>
          </p:cNvPr>
          <p:cNvGraphicFramePr>
            <a:graphicFrameLocks noChangeAspect="1"/>
          </p:cNvGraphicFramePr>
          <p:nvPr>
            <p:ph sz="quarter" idx="2"/>
          </p:nvPr>
        </p:nvGraphicFramePr>
        <p:xfrm>
          <a:off x="2460625" y="5084763"/>
          <a:ext cx="641350" cy="792162"/>
        </p:xfrm>
        <a:graphic>
          <a:graphicData uri="http://schemas.openxmlformats.org/presentationml/2006/ole">
            <mc:AlternateContent xmlns:mc="http://schemas.openxmlformats.org/markup-compatibility/2006">
              <mc:Choice xmlns:v="urn:schemas-microsoft-com:vml" Requires="v">
                <p:oleObj spid="_x0000_s51226" name="Bitmap Image" r:id="rId6" imgW="647700" imgH="800100" progId="PBrush">
                  <p:embed/>
                </p:oleObj>
              </mc:Choice>
              <mc:Fallback>
                <p:oleObj name="Bitmap Image" r:id="rId6" imgW="647700" imgH="800100" progId="PBrush">
                  <p:embed/>
                  <p:pic>
                    <p:nvPicPr>
                      <p:cNvPr id="1284109" name="Object 13">
                        <a:hlinkClick r:id=""/>
                        <a:extLst>
                          <a:ext uri="{FF2B5EF4-FFF2-40B4-BE49-F238E27FC236}">
                            <a16:creationId xmlns:a16="http://schemas.microsoft.com/office/drawing/2014/main" id="{10BC3811-15C3-C942-83E6-824034FB8B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0625" y="5084763"/>
                        <a:ext cx="641350" cy="792162"/>
                      </a:xfrm>
                      <a:prstGeom prst="rect">
                        <a:avLst/>
                      </a:prstGeom>
                      <a:blipFill dpi="0" rotWithShape="0">
                        <a:blip r:embed="rId8"/>
                        <a:srcRect/>
                        <a:tile tx="0" ty="0" sx="100000" sy="100000" flip="none" algn="tl"/>
                      </a:blipFill>
                      <a:ln>
                        <a:noFill/>
                      </a:ln>
                      <a:extLst>
                        <a:ext uri="{91240B29-F687-4F45-9708-019B960494DF}">
                          <a14:hiddenLine xmlns:a14="http://schemas.microsoft.com/office/drawing/2010/main" w="9525">
                            <a:solidFill>
                              <a:srgbClr val="003300"/>
                            </a:solidFill>
                            <a:miter lim="800000"/>
                            <a:headEnd/>
                            <a:tailEnd/>
                          </a14:hiddenLine>
                        </a:ext>
                      </a:extLst>
                    </p:spPr>
                  </p:pic>
                </p:oleObj>
              </mc:Fallback>
            </mc:AlternateContent>
          </a:graphicData>
        </a:graphic>
      </p:graphicFrame>
      <p:graphicFrame>
        <p:nvGraphicFramePr>
          <p:cNvPr id="1284110" name="Object 14">
            <a:hlinkClick r:id="rId9"/>
            <a:extLst>
              <a:ext uri="{FF2B5EF4-FFF2-40B4-BE49-F238E27FC236}">
                <a16:creationId xmlns:a16="http://schemas.microsoft.com/office/drawing/2014/main" id="{97C697A3-EFAA-8247-887E-47261E3DEC5B}"/>
              </a:ext>
            </a:extLst>
          </p:cNvPr>
          <p:cNvGraphicFramePr>
            <a:graphicFrameLocks noChangeAspect="1"/>
          </p:cNvGraphicFramePr>
          <p:nvPr>
            <p:ph sz="quarter" idx="3"/>
          </p:nvPr>
        </p:nvGraphicFramePr>
        <p:xfrm>
          <a:off x="2243138" y="4581526"/>
          <a:ext cx="1276350" cy="581025"/>
        </p:xfrm>
        <a:graphic>
          <a:graphicData uri="http://schemas.openxmlformats.org/presentationml/2006/ole">
            <mc:AlternateContent xmlns:mc="http://schemas.openxmlformats.org/markup-compatibility/2006">
              <mc:Choice xmlns:v="urn:schemas-microsoft-com:vml" Requires="v">
                <p:oleObj spid="_x0000_s51227" name="Bitmap Image" r:id="rId10" imgW="850900" imgH="387350" progId="PBrush">
                  <p:embed/>
                </p:oleObj>
              </mc:Choice>
              <mc:Fallback>
                <p:oleObj name="Bitmap Image" r:id="rId10" imgW="850900" imgH="387350" progId="PBrush">
                  <p:embed/>
                  <p:pic>
                    <p:nvPicPr>
                      <p:cNvPr id="1284110" name="Object 14">
                        <a:hlinkClick r:id=""/>
                        <a:extLst>
                          <a:ext uri="{FF2B5EF4-FFF2-40B4-BE49-F238E27FC236}">
                            <a16:creationId xmlns:a16="http://schemas.microsoft.com/office/drawing/2014/main" id="{97C697A3-EFAA-8247-887E-47261E3DEC5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43138" y="4581526"/>
                        <a:ext cx="12763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84099" name="AutoShape 3">
            <a:extLst>
              <a:ext uri="{FF2B5EF4-FFF2-40B4-BE49-F238E27FC236}">
                <a16:creationId xmlns:a16="http://schemas.microsoft.com/office/drawing/2014/main" id="{EB2B6561-E292-754B-9CED-2535817F0C5E}"/>
              </a:ext>
            </a:extLst>
          </p:cNvPr>
          <p:cNvSpPr>
            <a:spLocks noChangeArrowheads="1"/>
          </p:cNvSpPr>
          <p:nvPr/>
        </p:nvSpPr>
        <p:spPr bwMode="auto">
          <a:xfrm>
            <a:off x="2027239" y="1844676"/>
            <a:ext cx="4897437" cy="4321175"/>
          </a:xfrm>
          <a:prstGeom prst="flowChartAlternateProcess">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1284100" name="AutoShape 4">
            <a:extLst>
              <a:ext uri="{FF2B5EF4-FFF2-40B4-BE49-F238E27FC236}">
                <a16:creationId xmlns:a16="http://schemas.microsoft.com/office/drawing/2014/main" id="{9AD8467C-9321-054E-9298-F1E59B687FA7}"/>
              </a:ext>
            </a:extLst>
          </p:cNvPr>
          <p:cNvSpPr>
            <a:spLocks noChangeArrowheads="1"/>
          </p:cNvSpPr>
          <p:nvPr/>
        </p:nvSpPr>
        <p:spPr bwMode="auto">
          <a:xfrm>
            <a:off x="1919288" y="692151"/>
            <a:ext cx="5111750" cy="1152525"/>
          </a:xfrm>
          <a:prstGeom prst="flowChartExtract">
            <a:avLst/>
          </a:prstGeom>
          <a:blipFill dpi="0" rotWithShape="0">
            <a:blip r:embed="rId12"/>
            <a:srcRect/>
            <a:tile tx="0" ty="0" sx="100000" sy="100000" flip="none" algn="tl"/>
          </a:blip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graphicFrame>
        <p:nvGraphicFramePr>
          <p:cNvPr id="1284101" name="Object 5">
            <a:extLst>
              <a:ext uri="{FF2B5EF4-FFF2-40B4-BE49-F238E27FC236}">
                <a16:creationId xmlns:a16="http://schemas.microsoft.com/office/drawing/2014/main" id="{C97AE3C1-8000-7E47-BFFA-E07F80FF2827}"/>
              </a:ext>
            </a:extLst>
          </p:cNvPr>
          <p:cNvGraphicFramePr>
            <a:graphicFrameLocks noChangeAspect="1"/>
          </p:cNvGraphicFramePr>
          <p:nvPr/>
        </p:nvGraphicFramePr>
        <p:xfrm>
          <a:off x="2316163" y="1989139"/>
          <a:ext cx="1008062" cy="682625"/>
        </p:xfrm>
        <a:graphic>
          <a:graphicData uri="http://schemas.openxmlformats.org/presentationml/2006/ole">
            <mc:AlternateContent xmlns:mc="http://schemas.openxmlformats.org/markup-compatibility/2006">
              <mc:Choice xmlns:v="urn:schemas-microsoft-com:vml" Requires="v">
                <p:oleObj spid="_x0000_s51228" name="Bitmap Image" r:id="rId13" imgW="844550" imgH="571500" progId="PBrush">
                  <p:embed/>
                </p:oleObj>
              </mc:Choice>
              <mc:Fallback>
                <p:oleObj name="Bitmap Image" r:id="rId13" imgW="844550" imgH="571500" progId="PBrush">
                  <p:embed/>
                  <p:pic>
                    <p:nvPicPr>
                      <p:cNvPr id="1284101" name="Object 5">
                        <a:extLst>
                          <a:ext uri="{FF2B5EF4-FFF2-40B4-BE49-F238E27FC236}">
                            <a16:creationId xmlns:a16="http://schemas.microsoft.com/office/drawing/2014/main" id="{C97AE3C1-8000-7E47-BFFA-E07F80FF282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16163" y="1989139"/>
                        <a:ext cx="1008062"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4102" name="Object 6">
            <a:extLst>
              <a:ext uri="{FF2B5EF4-FFF2-40B4-BE49-F238E27FC236}">
                <a16:creationId xmlns:a16="http://schemas.microsoft.com/office/drawing/2014/main" id="{88BFF26A-4D13-BF48-933E-D2BFC617899E}"/>
              </a:ext>
            </a:extLst>
          </p:cNvPr>
          <p:cNvGraphicFramePr>
            <a:graphicFrameLocks noChangeAspect="1"/>
          </p:cNvGraphicFramePr>
          <p:nvPr/>
        </p:nvGraphicFramePr>
        <p:xfrm>
          <a:off x="5627688" y="5037138"/>
          <a:ext cx="755650" cy="768350"/>
        </p:xfrm>
        <a:graphic>
          <a:graphicData uri="http://schemas.openxmlformats.org/presentationml/2006/ole">
            <mc:AlternateContent xmlns:mc="http://schemas.openxmlformats.org/markup-compatibility/2006">
              <mc:Choice xmlns:v="urn:schemas-microsoft-com:vml" Requires="v">
                <p:oleObj spid="_x0000_s51229" name="Bitmap Image" r:id="rId15" imgW="787400" imgH="800100" progId="PBrush">
                  <p:embed/>
                </p:oleObj>
              </mc:Choice>
              <mc:Fallback>
                <p:oleObj name="Bitmap Image" r:id="rId15" imgW="787400" imgH="800100" progId="PBrush">
                  <p:embed/>
                  <p:pic>
                    <p:nvPicPr>
                      <p:cNvPr id="1284102" name="Object 6">
                        <a:extLst>
                          <a:ext uri="{FF2B5EF4-FFF2-40B4-BE49-F238E27FC236}">
                            <a16:creationId xmlns:a16="http://schemas.microsoft.com/office/drawing/2014/main" id="{88BFF26A-4D13-BF48-933E-D2BFC617899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27688" y="5037138"/>
                        <a:ext cx="75565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4105" name="Object 9">
            <a:extLst>
              <a:ext uri="{FF2B5EF4-FFF2-40B4-BE49-F238E27FC236}">
                <a16:creationId xmlns:a16="http://schemas.microsoft.com/office/drawing/2014/main" id="{D7325FB4-1163-C94A-9DE6-1B7A27A75EE5}"/>
              </a:ext>
            </a:extLst>
          </p:cNvPr>
          <p:cNvGraphicFramePr>
            <a:graphicFrameLocks noChangeAspect="1"/>
          </p:cNvGraphicFramePr>
          <p:nvPr/>
        </p:nvGraphicFramePr>
        <p:xfrm>
          <a:off x="5556251" y="3529013"/>
          <a:ext cx="981075" cy="692150"/>
        </p:xfrm>
        <a:graphic>
          <a:graphicData uri="http://schemas.openxmlformats.org/presentationml/2006/ole">
            <mc:AlternateContent xmlns:mc="http://schemas.openxmlformats.org/markup-compatibility/2006">
              <mc:Choice xmlns:v="urn:schemas-microsoft-com:vml" Requires="v">
                <p:oleObj spid="_x0000_s51230" name="Bitmap Image" r:id="rId17" imgW="990600" imgH="698500" progId="PBrush">
                  <p:embed/>
                </p:oleObj>
              </mc:Choice>
              <mc:Fallback>
                <p:oleObj name="Bitmap Image" r:id="rId17" imgW="990600" imgH="698500" progId="PBrush">
                  <p:embed/>
                  <p:pic>
                    <p:nvPicPr>
                      <p:cNvPr id="1284105" name="Object 9">
                        <a:extLst>
                          <a:ext uri="{FF2B5EF4-FFF2-40B4-BE49-F238E27FC236}">
                            <a16:creationId xmlns:a16="http://schemas.microsoft.com/office/drawing/2014/main" id="{D7325FB4-1163-C94A-9DE6-1B7A27A75EE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56251" y="3529013"/>
                        <a:ext cx="981075"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4106" name="AutoShape 10">
            <a:extLst>
              <a:ext uri="{FF2B5EF4-FFF2-40B4-BE49-F238E27FC236}">
                <a16:creationId xmlns:a16="http://schemas.microsoft.com/office/drawing/2014/main" id="{4EE95CF8-ACAD-E14E-B083-6F31D4A32CD2}"/>
              </a:ext>
            </a:extLst>
          </p:cNvPr>
          <p:cNvSpPr>
            <a:spLocks noChangeArrowheads="1"/>
          </p:cNvSpPr>
          <p:nvPr/>
        </p:nvSpPr>
        <p:spPr bwMode="auto">
          <a:xfrm>
            <a:off x="2279651" y="1628775"/>
            <a:ext cx="1584325" cy="431800"/>
          </a:xfrm>
          <a:prstGeom prst="wedgeEllipseCallout">
            <a:avLst>
              <a:gd name="adj1" fmla="val -8218"/>
              <a:gd name="adj2" fmla="val 80148"/>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47.71</a:t>
            </a:r>
            <a:endParaRPr lang="en-US" altLang="tr-TR" sz="1200">
              <a:latin typeface="Arial" panose="020B0604020202020204" pitchFamily="34" charset="0"/>
              <a:cs typeface="Arial" panose="020B0604020202020204" pitchFamily="34" charset="0"/>
            </a:endParaRPr>
          </a:p>
        </p:txBody>
      </p:sp>
      <p:sp>
        <p:nvSpPr>
          <p:cNvPr id="1284108" name="AutoShape 12">
            <a:extLst>
              <a:ext uri="{FF2B5EF4-FFF2-40B4-BE49-F238E27FC236}">
                <a16:creationId xmlns:a16="http://schemas.microsoft.com/office/drawing/2014/main" id="{0BBA105D-1580-D645-8A60-F33C86C3E90D}"/>
              </a:ext>
            </a:extLst>
          </p:cNvPr>
          <p:cNvSpPr>
            <a:spLocks noChangeArrowheads="1"/>
          </p:cNvSpPr>
          <p:nvPr/>
        </p:nvSpPr>
        <p:spPr bwMode="auto">
          <a:xfrm>
            <a:off x="5087939" y="4438650"/>
            <a:ext cx="1584325" cy="503238"/>
          </a:xfrm>
          <a:prstGeom prst="wedgeEllipseCallout">
            <a:avLst>
              <a:gd name="adj1" fmla="val -3708"/>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47.22</a:t>
            </a:r>
            <a:endParaRPr lang="en-US" altLang="tr-TR" sz="1200">
              <a:latin typeface="Arial" panose="020B0604020202020204" pitchFamily="34" charset="0"/>
              <a:cs typeface="Arial" panose="020B0604020202020204" pitchFamily="34" charset="0"/>
            </a:endParaRPr>
          </a:p>
        </p:txBody>
      </p:sp>
      <p:graphicFrame>
        <p:nvGraphicFramePr>
          <p:cNvPr id="1284111" name="Object 15">
            <a:extLst>
              <a:ext uri="{FF2B5EF4-FFF2-40B4-BE49-F238E27FC236}">
                <a16:creationId xmlns:a16="http://schemas.microsoft.com/office/drawing/2014/main" id="{B2493C04-52DC-7540-A674-DDC2ED53178C}"/>
              </a:ext>
            </a:extLst>
          </p:cNvPr>
          <p:cNvGraphicFramePr>
            <a:graphicFrameLocks noChangeAspect="1"/>
          </p:cNvGraphicFramePr>
          <p:nvPr/>
        </p:nvGraphicFramePr>
        <p:xfrm>
          <a:off x="2316164" y="3141663"/>
          <a:ext cx="346075" cy="431800"/>
        </p:xfrm>
        <a:graphic>
          <a:graphicData uri="http://schemas.openxmlformats.org/presentationml/2006/ole">
            <mc:AlternateContent xmlns:mc="http://schemas.openxmlformats.org/markup-compatibility/2006">
              <mc:Choice xmlns:v="urn:schemas-microsoft-com:vml" Requires="v">
                <p:oleObj spid="_x0000_s51231" name="Bitmap Image" r:id="rId19" imgW="615950" imgH="768350" progId="PBrush">
                  <p:embed/>
                </p:oleObj>
              </mc:Choice>
              <mc:Fallback>
                <p:oleObj name="Bitmap Image" r:id="rId19" imgW="615950" imgH="768350" progId="PBrush">
                  <p:embed/>
                  <p:pic>
                    <p:nvPicPr>
                      <p:cNvPr id="1284111" name="Object 15">
                        <a:extLst>
                          <a:ext uri="{FF2B5EF4-FFF2-40B4-BE49-F238E27FC236}">
                            <a16:creationId xmlns:a16="http://schemas.microsoft.com/office/drawing/2014/main" id="{B2493C04-52DC-7540-A674-DDC2ED53178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316164"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4112" name="Object 16">
            <a:extLst>
              <a:ext uri="{FF2B5EF4-FFF2-40B4-BE49-F238E27FC236}">
                <a16:creationId xmlns:a16="http://schemas.microsoft.com/office/drawing/2014/main" id="{2532900F-094B-C045-BCA3-15D860D75F86}"/>
              </a:ext>
            </a:extLst>
          </p:cNvPr>
          <p:cNvGraphicFramePr>
            <a:graphicFrameLocks noChangeAspect="1"/>
          </p:cNvGraphicFramePr>
          <p:nvPr>
            <p:extLst>
              <p:ext uri="{D42A27DB-BD31-4B8C-83A1-F6EECF244321}">
                <p14:modId xmlns:p14="http://schemas.microsoft.com/office/powerpoint/2010/main" val="4219043779"/>
              </p:ext>
            </p:extLst>
          </p:nvPr>
        </p:nvGraphicFramePr>
        <p:xfrm>
          <a:off x="2603501" y="3141663"/>
          <a:ext cx="346075" cy="431800"/>
        </p:xfrm>
        <a:graphic>
          <a:graphicData uri="http://schemas.openxmlformats.org/presentationml/2006/ole">
            <mc:AlternateContent xmlns:mc="http://schemas.openxmlformats.org/markup-compatibility/2006">
              <mc:Choice xmlns:v="urn:schemas-microsoft-com:vml" Requires="v">
                <p:oleObj spid="_x0000_s51232" name="Bitmap Image" r:id="rId21" imgW="615950" imgH="768350" progId="PBrush">
                  <p:embed/>
                </p:oleObj>
              </mc:Choice>
              <mc:Fallback>
                <p:oleObj name="Bitmap Image" r:id="rId21" imgW="615950" imgH="768350" progId="PBrush">
                  <p:embed/>
                  <p:pic>
                    <p:nvPicPr>
                      <p:cNvPr id="1284112" name="Object 16">
                        <a:extLst>
                          <a:ext uri="{FF2B5EF4-FFF2-40B4-BE49-F238E27FC236}">
                            <a16:creationId xmlns:a16="http://schemas.microsoft.com/office/drawing/2014/main" id="{2532900F-094B-C045-BCA3-15D860D75F8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603501"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4113" name="Object 17">
            <a:extLst>
              <a:ext uri="{FF2B5EF4-FFF2-40B4-BE49-F238E27FC236}">
                <a16:creationId xmlns:a16="http://schemas.microsoft.com/office/drawing/2014/main" id="{E472F4ED-996C-9848-8373-A6894437D823}"/>
              </a:ext>
            </a:extLst>
          </p:cNvPr>
          <p:cNvGraphicFramePr>
            <a:graphicFrameLocks noChangeAspect="1"/>
          </p:cNvGraphicFramePr>
          <p:nvPr/>
        </p:nvGraphicFramePr>
        <p:xfrm>
          <a:off x="2963864" y="3141663"/>
          <a:ext cx="346075" cy="431800"/>
        </p:xfrm>
        <a:graphic>
          <a:graphicData uri="http://schemas.openxmlformats.org/presentationml/2006/ole">
            <mc:AlternateContent xmlns:mc="http://schemas.openxmlformats.org/markup-compatibility/2006">
              <mc:Choice xmlns:v="urn:schemas-microsoft-com:vml" Requires="v">
                <p:oleObj spid="_x0000_s51233" name="Bitmap Image" r:id="rId22" imgW="615950" imgH="768350" progId="PBrush">
                  <p:embed/>
                </p:oleObj>
              </mc:Choice>
              <mc:Fallback>
                <p:oleObj name="Bitmap Image" r:id="rId22" imgW="615950" imgH="768350" progId="PBrush">
                  <p:embed/>
                  <p:pic>
                    <p:nvPicPr>
                      <p:cNvPr id="1284113" name="Object 17">
                        <a:extLst>
                          <a:ext uri="{FF2B5EF4-FFF2-40B4-BE49-F238E27FC236}">
                            <a16:creationId xmlns:a16="http://schemas.microsoft.com/office/drawing/2014/main" id="{E472F4ED-996C-9848-8373-A6894437D823}"/>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63864"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4117" name="AutoShape 21">
            <a:extLst>
              <a:ext uri="{FF2B5EF4-FFF2-40B4-BE49-F238E27FC236}">
                <a16:creationId xmlns:a16="http://schemas.microsoft.com/office/drawing/2014/main" id="{1B164C67-FE80-5C4C-B9ED-E54B7934C195}"/>
              </a:ext>
            </a:extLst>
          </p:cNvPr>
          <p:cNvSpPr>
            <a:spLocks noChangeArrowheads="1"/>
          </p:cNvSpPr>
          <p:nvPr/>
        </p:nvSpPr>
        <p:spPr bwMode="auto">
          <a:xfrm>
            <a:off x="5087938" y="2852739"/>
            <a:ext cx="1439862" cy="503237"/>
          </a:xfrm>
          <a:prstGeom prst="wedgeEllipseCallout">
            <a:avLst>
              <a:gd name="adj1" fmla="val 5898"/>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47.29</a:t>
            </a:r>
            <a:endParaRPr lang="en-US" altLang="tr-TR" sz="1200">
              <a:latin typeface="Arial" panose="020B0604020202020204" pitchFamily="34" charset="0"/>
              <a:cs typeface="Arial" panose="020B0604020202020204" pitchFamily="34" charset="0"/>
            </a:endParaRPr>
          </a:p>
        </p:txBody>
      </p:sp>
      <p:sp>
        <p:nvSpPr>
          <p:cNvPr id="1284118" name="AutoShape 22">
            <a:extLst>
              <a:ext uri="{FF2B5EF4-FFF2-40B4-BE49-F238E27FC236}">
                <a16:creationId xmlns:a16="http://schemas.microsoft.com/office/drawing/2014/main" id="{B2482ADF-5677-0645-957C-5BC74DBF4631}"/>
              </a:ext>
            </a:extLst>
          </p:cNvPr>
          <p:cNvSpPr>
            <a:spLocks noChangeArrowheads="1"/>
          </p:cNvSpPr>
          <p:nvPr/>
        </p:nvSpPr>
        <p:spPr bwMode="auto">
          <a:xfrm>
            <a:off x="2279651" y="2708275"/>
            <a:ext cx="1584325" cy="503238"/>
          </a:xfrm>
          <a:prstGeom prst="wedgeEllipseCallout">
            <a:avLst>
              <a:gd name="adj1" fmla="val -10523"/>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47.21</a:t>
            </a:r>
            <a:endParaRPr lang="en-US" altLang="tr-TR" sz="1200">
              <a:latin typeface="Arial" panose="020B0604020202020204" pitchFamily="34" charset="0"/>
              <a:cs typeface="Arial" panose="020B0604020202020204" pitchFamily="34" charset="0"/>
            </a:endParaRPr>
          </a:p>
        </p:txBody>
      </p:sp>
      <p:sp>
        <p:nvSpPr>
          <p:cNvPr id="1284119" name="Rectangle 23">
            <a:extLst>
              <a:ext uri="{FF2B5EF4-FFF2-40B4-BE49-F238E27FC236}">
                <a16:creationId xmlns:a16="http://schemas.microsoft.com/office/drawing/2014/main" id="{15BE2847-9A8C-4D4E-9DA4-F77F5CA8BF2D}"/>
              </a:ext>
            </a:extLst>
          </p:cNvPr>
          <p:cNvSpPr>
            <a:spLocks noChangeArrowheads="1"/>
          </p:cNvSpPr>
          <p:nvPr/>
        </p:nvSpPr>
        <p:spPr bwMode="auto">
          <a:xfrm>
            <a:off x="2135188" y="836613"/>
            <a:ext cx="78486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buFontTx/>
              <a:buNone/>
            </a:pPr>
            <a:r>
              <a:rPr lang="en-GB" altLang="tr-TR" sz="1800">
                <a:latin typeface="Arial" panose="020B0604020202020204" pitchFamily="34" charset="0"/>
                <a:cs typeface="Arial" panose="020B0604020202020204" pitchFamily="34" charset="0"/>
              </a:rPr>
              <a:t>Top </a:t>
            </a:r>
            <a:r>
              <a:rPr lang="tr-TR" altLang="tr-TR" sz="1800">
                <a:latin typeface="Arial" panose="020B0604020202020204" pitchFamily="34" charset="0"/>
                <a:cs typeface="Arial" panose="020B0604020202020204" pitchFamily="34" charset="0"/>
              </a:rPr>
              <a:t>D</a:t>
            </a:r>
            <a:r>
              <a:rPr lang="en-GB" altLang="tr-TR" sz="1800">
                <a:latin typeface="Arial" panose="020B0604020202020204" pitchFamily="34" charset="0"/>
                <a:cs typeface="Arial" panose="020B0604020202020204" pitchFamily="34" charset="0"/>
              </a:rPr>
              <a:t>own </a:t>
            </a:r>
            <a:r>
              <a:rPr lang="tr-TR" altLang="tr-TR" sz="1800">
                <a:latin typeface="Arial" panose="020B0604020202020204" pitchFamily="34" charset="0"/>
                <a:cs typeface="Arial" panose="020B0604020202020204" pitchFamily="34" charset="0"/>
              </a:rPr>
              <a:t>Metodunun </a:t>
            </a:r>
            <a:r>
              <a:rPr lang="tr-TR" altLang="tr-TR" sz="1800" u="sng">
                <a:latin typeface="Arial" panose="020B0604020202020204" pitchFamily="34" charset="0"/>
                <a:cs typeface="Arial" panose="020B0604020202020204" pitchFamily="34" charset="0"/>
              </a:rPr>
              <a:t>Perakende Ticarette</a:t>
            </a:r>
            <a:r>
              <a:rPr lang="tr-TR" altLang="tr-TR" sz="1800">
                <a:latin typeface="Arial" panose="020B0604020202020204" pitchFamily="34" charset="0"/>
                <a:cs typeface="Arial" panose="020B0604020202020204" pitchFamily="34" charset="0"/>
              </a:rPr>
              <a:t> Uygulanışı</a:t>
            </a:r>
          </a:p>
          <a:p>
            <a:pPr algn="ctr" eaLnBrk="1" hangingPunct="1">
              <a:buFontTx/>
              <a:buNone/>
            </a:pPr>
            <a:r>
              <a:rPr lang="tr-TR" altLang="tr-TR" sz="1800">
                <a:latin typeface="Arial" panose="020B0604020202020204" pitchFamily="34" charset="0"/>
                <a:cs typeface="Arial" panose="020B0604020202020204" pitchFamily="34" charset="0"/>
              </a:rPr>
              <a:t>1.Adım (Mağazada – Mağaza dışında)</a:t>
            </a:r>
            <a:endParaRPr lang="tr-TR" altLang="tr-TR" sz="1400">
              <a:latin typeface="Arial" panose="020B0604020202020204" pitchFamily="34" charset="0"/>
              <a:cs typeface="Arial" panose="020B0604020202020204" pitchFamily="34" charset="0"/>
            </a:endParaRPr>
          </a:p>
        </p:txBody>
      </p:sp>
      <p:pic>
        <p:nvPicPr>
          <p:cNvPr id="1284120" name="Picture 24" descr="Dolls%2520House%2520Market%2520Stall">
            <a:extLst>
              <a:ext uri="{FF2B5EF4-FFF2-40B4-BE49-F238E27FC236}">
                <a16:creationId xmlns:a16="http://schemas.microsoft.com/office/drawing/2014/main" id="{AF537FC3-528E-034F-BC60-8C5B5C84D72E}"/>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896226" y="2276476"/>
            <a:ext cx="180022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4126" name="Oval 30">
            <a:extLst>
              <a:ext uri="{FF2B5EF4-FFF2-40B4-BE49-F238E27FC236}">
                <a16:creationId xmlns:a16="http://schemas.microsoft.com/office/drawing/2014/main" id="{F661C4C4-C3E3-7145-A0B2-69A97181B40F}"/>
              </a:ext>
            </a:extLst>
          </p:cNvPr>
          <p:cNvSpPr>
            <a:spLocks noChangeArrowheads="1"/>
          </p:cNvSpPr>
          <p:nvPr/>
        </p:nvSpPr>
        <p:spPr bwMode="auto">
          <a:xfrm>
            <a:off x="2927351" y="5229225"/>
            <a:ext cx="2881313" cy="863600"/>
          </a:xfrm>
          <a:prstGeom prst="ellipse">
            <a:avLst/>
          </a:prstGeom>
          <a:solidFill>
            <a:srgbClr val="666699"/>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400">
                <a:solidFill>
                  <a:schemeClr val="tx2"/>
                </a:solidFill>
                <a:latin typeface="Arial" panose="020B0604020202020204" pitchFamily="34" charset="0"/>
                <a:cs typeface="Arial" panose="020B0604020202020204" pitchFamily="34" charset="0"/>
              </a:rPr>
              <a:t>47.1 - 47.7 (Mağazada)</a:t>
            </a:r>
          </a:p>
          <a:p>
            <a:pPr algn="ctr" eaLnBrk="1" hangingPunct="1">
              <a:spcBef>
                <a:spcPct val="0"/>
              </a:spcBef>
              <a:buFontTx/>
              <a:buNone/>
            </a:pPr>
            <a:r>
              <a:rPr lang="tr-TR" altLang="tr-TR" sz="1400">
                <a:solidFill>
                  <a:schemeClr val="tx2"/>
                </a:solidFill>
                <a:latin typeface="Arial" panose="020B0604020202020204" pitchFamily="34" charset="0"/>
                <a:cs typeface="Arial" panose="020B0604020202020204" pitchFamily="34" charset="0"/>
              </a:rPr>
              <a:t>Toplam Ciro: 955 Bin YTL</a:t>
            </a:r>
            <a:endParaRPr lang="en-US" altLang="tr-TR" sz="1400">
              <a:solidFill>
                <a:schemeClr val="tx2"/>
              </a:solidFill>
              <a:latin typeface="Arial" panose="020B0604020202020204" pitchFamily="34" charset="0"/>
              <a:cs typeface="Arial" panose="020B0604020202020204" pitchFamily="34" charset="0"/>
            </a:endParaRPr>
          </a:p>
        </p:txBody>
      </p:sp>
      <p:sp>
        <p:nvSpPr>
          <p:cNvPr id="1284127" name="Oval 31">
            <a:extLst>
              <a:ext uri="{FF2B5EF4-FFF2-40B4-BE49-F238E27FC236}">
                <a16:creationId xmlns:a16="http://schemas.microsoft.com/office/drawing/2014/main" id="{A51A7728-9A06-7F45-BAD6-9B35F6B7653A}"/>
              </a:ext>
            </a:extLst>
          </p:cNvPr>
          <p:cNvSpPr>
            <a:spLocks noChangeArrowheads="1"/>
          </p:cNvSpPr>
          <p:nvPr/>
        </p:nvSpPr>
        <p:spPr bwMode="auto">
          <a:xfrm>
            <a:off x="7032625" y="5302250"/>
            <a:ext cx="3240088" cy="863600"/>
          </a:xfrm>
          <a:prstGeom prst="ellipse">
            <a:avLst/>
          </a:prstGeom>
          <a:solidFill>
            <a:srgbClr val="666699"/>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400">
                <a:latin typeface="Arial" panose="020B0604020202020204" pitchFamily="34" charset="0"/>
                <a:cs typeface="Arial" panose="020B0604020202020204" pitchFamily="34" charset="0"/>
              </a:rPr>
              <a:t>47.8 – 47.9 (Mağaza dışında)</a:t>
            </a:r>
          </a:p>
          <a:p>
            <a:pPr algn="ctr" eaLnBrk="1" hangingPunct="1">
              <a:spcBef>
                <a:spcPct val="0"/>
              </a:spcBef>
              <a:buFontTx/>
              <a:buNone/>
            </a:pPr>
            <a:r>
              <a:rPr lang="tr-TR" altLang="tr-TR" sz="1400">
                <a:latin typeface="Arial" panose="020B0604020202020204" pitchFamily="34" charset="0"/>
                <a:cs typeface="Arial" panose="020B0604020202020204" pitchFamily="34" charset="0"/>
              </a:rPr>
              <a:t>Toplam Ciro: 355 Bin YTL</a:t>
            </a:r>
            <a:endParaRPr lang="en-US" altLang="tr-TR" sz="1400">
              <a:latin typeface="Arial" panose="020B0604020202020204" pitchFamily="34" charset="0"/>
              <a:cs typeface="Arial" panose="020B0604020202020204" pitchFamily="34" charset="0"/>
            </a:endParaRPr>
          </a:p>
        </p:txBody>
      </p:sp>
      <p:pic>
        <p:nvPicPr>
          <p:cNvPr id="1284129" name="Picture 33" descr="Mail%2520Logo">
            <a:extLst>
              <a:ext uri="{FF2B5EF4-FFF2-40B4-BE49-F238E27FC236}">
                <a16:creationId xmlns:a16="http://schemas.microsoft.com/office/drawing/2014/main" id="{5A7E8470-0236-F147-9D00-CB0AB6CF1CF2}"/>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256588" y="1125539"/>
            <a:ext cx="11811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4130" name="Rectangle 34">
            <a:extLst>
              <a:ext uri="{FF2B5EF4-FFF2-40B4-BE49-F238E27FC236}">
                <a16:creationId xmlns:a16="http://schemas.microsoft.com/office/drawing/2014/main" id="{EFAA3DA4-E714-A945-B56B-CFBCD4B2E26A}"/>
              </a:ext>
            </a:extLst>
          </p:cNvPr>
          <p:cNvSpPr>
            <a:spLocks noChangeArrowheads="1"/>
          </p:cNvSpPr>
          <p:nvPr/>
        </p:nvSpPr>
        <p:spPr bwMode="auto">
          <a:xfrm>
            <a:off x="1847851" y="692150"/>
            <a:ext cx="8424863" cy="5545138"/>
          </a:xfrm>
          <a:prstGeom prst="rect">
            <a:avLst/>
          </a:prstGeom>
          <a:noFill/>
          <a:ln w="38100">
            <a:solidFill>
              <a:srgbClr val="99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1284132" name="AutoShape 36">
            <a:extLst>
              <a:ext uri="{FF2B5EF4-FFF2-40B4-BE49-F238E27FC236}">
                <a16:creationId xmlns:a16="http://schemas.microsoft.com/office/drawing/2014/main" id="{9A3AD6B9-5274-EB4B-A0C7-4302E98FC7B4}"/>
              </a:ext>
            </a:extLst>
          </p:cNvPr>
          <p:cNvSpPr>
            <a:spLocks noChangeArrowheads="1"/>
          </p:cNvSpPr>
          <p:nvPr/>
        </p:nvSpPr>
        <p:spPr bwMode="auto">
          <a:xfrm>
            <a:off x="8472489" y="692151"/>
            <a:ext cx="1584325" cy="576263"/>
          </a:xfrm>
          <a:prstGeom prst="wedgeEllipseCallout">
            <a:avLst>
              <a:gd name="adj1" fmla="val -8218"/>
              <a:gd name="adj2" fmla="val 72588"/>
            </a:avLst>
          </a:prstGeom>
          <a:solidFill>
            <a:srgbClr val="FFFF99"/>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47.91</a:t>
            </a:r>
            <a:endParaRPr lang="en-US" altLang="tr-TR" sz="1200">
              <a:latin typeface="Arial" panose="020B0604020202020204" pitchFamily="34" charset="0"/>
              <a:cs typeface="Arial" panose="020B0604020202020204" pitchFamily="34" charset="0"/>
            </a:endParaRPr>
          </a:p>
        </p:txBody>
      </p:sp>
      <p:sp>
        <p:nvSpPr>
          <p:cNvPr id="1284134" name="AutoShape 38">
            <a:extLst>
              <a:ext uri="{FF2B5EF4-FFF2-40B4-BE49-F238E27FC236}">
                <a16:creationId xmlns:a16="http://schemas.microsoft.com/office/drawing/2014/main" id="{AD5A0424-700F-2346-97DD-487D2609348A}"/>
              </a:ext>
            </a:extLst>
          </p:cNvPr>
          <p:cNvSpPr>
            <a:spLocks noChangeArrowheads="1"/>
          </p:cNvSpPr>
          <p:nvPr/>
        </p:nvSpPr>
        <p:spPr bwMode="auto">
          <a:xfrm>
            <a:off x="6816726" y="2060575"/>
            <a:ext cx="1439863" cy="503238"/>
          </a:xfrm>
          <a:prstGeom prst="wedgeEllipseCallout">
            <a:avLst>
              <a:gd name="adj1" fmla="val 81755"/>
              <a:gd name="adj2" fmla="val 165458"/>
            </a:avLst>
          </a:prstGeom>
          <a:solidFill>
            <a:srgbClr val="FFFF99"/>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47.81</a:t>
            </a:r>
            <a:endParaRPr lang="en-US" altLang="tr-TR" sz="1200">
              <a:latin typeface="Arial" panose="020B0604020202020204" pitchFamily="34" charset="0"/>
              <a:cs typeface="Arial" panose="020B0604020202020204" pitchFamily="34" charset="0"/>
            </a:endParaRPr>
          </a:p>
        </p:txBody>
      </p:sp>
      <p:graphicFrame>
        <p:nvGraphicFramePr>
          <p:cNvPr id="1284136" name="Object 40">
            <a:extLst>
              <a:ext uri="{FF2B5EF4-FFF2-40B4-BE49-F238E27FC236}">
                <a16:creationId xmlns:a16="http://schemas.microsoft.com/office/drawing/2014/main" id="{F776397A-FCCD-8A4C-B475-2CED47B45B8D}"/>
              </a:ext>
            </a:extLst>
          </p:cNvPr>
          <p:cNvGraphicFramePr>
            <a:graphicFrameLocks noChangeAspect="1"/>
          </p:cNvGraphicFramePr>
          <p:nvPr/>
        </p:nvGraphicFramePr>
        <p:xfrm>
          <a:off x="7175501" y="3860800"/>
          <a:ext cx="2962275" cy="1447800"/>
        </p:xfrm>
        <a:graphic>
          <a:graphicData uri="http://schemas.openxmlformats.org/presentationml/2006/ole">
            <mc:AlternateContent xmlns:mc="http://schemas.openxmlformats.org/markup-compatibility/2006">
              <mc:Choice xmlns:v="urn:schemas-microsoft-com:vml" Requires="v">
                <p:oleObj spid="_x0000_s51234" name="Bitmap Image" r:id="rId25" imgW="1974850" imgH="965200" progId="PBrush">
                  <p:embed/>
                </p:oleObj>
              </mc:Choice>
              <mc:Fallback>
                <p:oleObj name="Bitmap Image" r:id="rId25" imgW="1974850" imgH="965200" progId="PBrush">
                  <p:embed/>
                  <p:pic>
                    <p:nvPicPr>
                      <p:cNvPr id="1284136" name="Object 40">
                        <a:extLst>
                          <a:ext uri="{FF2B5EF4-FFF2-40B4-BE49-F238E27FC236}">
                            <a16:creationId xmlns:a16="http://schemas.microsoft.com/office/drawing/2014/main" id="{F776397A-FCCD-8A4C-B475-2CED47B45B8D}"/>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175501" y="3860800"/>
                        <a:ext cx="296227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4137" name="AutoShape 41">
            <a:extLst>
              <a:ext uri="{FF2B5EF4-FFF2-40B4-BE49-F238E27FC236}">
                <a16:creationId xmlns:a16="http://schemas.microsoft.com/office/drawing/2014/main" id="{27D8C7C0-F5D7-5044-9E0E-BBA1320CAA20}"/>
              </a:ext>
            </a:extLst>
          </p:cNvPr>
          <p:cNvSpPr>
            <a:spLocks noChangeArrowheads="1"/>
          </p:cNvSpPr>
          <p:nvPr/>
        </p:nvSpPr>
        <p:spPr bwMode="auto">
          <a:xfrm>
            <a:off x="7032626" y="3357564"/>
            <a:ext cx="1439863" cy="503237"/>
          </a:xfrm>
          <a:prstGeom prst="wedgeEllipseCallout">
            <a:avLst>
              <a:gd name="adj1" fmla="val -10199"/>
              <a:gd name="adj2" fmla="val 111199"/>
            </a:avLst>
          </a:prstGeom>
          <a:solidFill>
            <a:srgbClr val="FFFF99"/>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47.89</a:t>
            </a:r>
            <a:endParaRPr lang="en-US" altLang="tr-TR" sz="1200">
              <a:latin typeface="Arial" panose="020B0604020202020204" pitchFamily="34" charset="0"/>
              <a:cs typeface="Arial" panose="020B0604020202020204" pitchFamily="34" charset="0"/>
            </a:endParaRPr>
          </a:p>
        </p:txBody>
      </p:sp>
      <p:sp>
        <p:nvSpPr>
          <p:cNvPr id="1284138" name="AutoShape 42">
            <a:extLst>
              <a:ext uri="{FF2B5EF4-FFF2-40B4-BE49-F238E27FC236}">
                <a16:creationId xmlns:a16="http://schemas.microsoft.com/office/drawing/2014/main" id="{86EF65EF-DB21-494D-BE00-6C292A6088B9}"/>
              </a:ext>
            </a:extLst>
          </p:cNvPr>
          <p:cNvSpPr>
            <a:spLocks noChangeArrowheads="1"/>
          </p:cNvSpPr>
          <p:nvPr/>
        </p:nvSpPr>
        <p:spPr bwMode="auto">
          <a:xfrm>
            <a:off x="8688388" y="3284539"/>
            <a:ext cx="1439862" cy="503237"/>
          </a:xfrm>
          <a:prstGeom prst="wedgeEllipseCallout">
            <a:avLst>
              <a:gd name="adj1" fmla="val -62792"/>
              <a:gd name="adj2" fmla="val 165773"/>
            </a:avLst>
          </a:prstGeom>
          <a:solidFill>
            <a:srgbClr val="FFFF99"/>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47.82</a:t>
            </a:r>
            <a:endParaRPr lang="en-US" altLang="tr-TR" sz="1200">
              <a:latin typeface="Arial" panose="020B0604020202020204" pitchFamily="34" charset="0"/>
              <a:cs typeface="Arial" panose="020B0604020202020204" pitchFamily="34" charset="0"/>
            </a:endParaRPr>
          </a:p>
        </p:txBody>
      </p:sp>
      <p:sp>
        <p:nvSpPr>
          <p:cNvPr id="1284139" name="Rectangle 43">
            <a:extLst>
              <a:ext uri="{FF2B5EF4-FFF2-40B4-BE49-F238E27FC236}">
                <a16:creationId xmlns:a16="http://schemas.microsoft.com/office/drawing/2014/main" id="{42171CD2-0030-3C45-A869-7EDFD3CCD505}"/>
              </a:ext>
            </a:extLst>
          </p:cNvPr>
          <p:cNvSpPr>
            <a:spLocks noChangeArrowheads="1"/>
          </p:cNvSpPr>
          <p:nvPr/>
        </p:nvSpPr>
        <p:spPr bwMode="auto">
          <a:xfrm>
            <a:off x="1631950" y="1268414"/>
            <a:ext cx="2266950"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buFontTx/>
              <a:buNone/>
            </a:pPr>
            <a:r>
              <a:rPr lang="tr-TR" altLang="tr-TR" sz="2400">
                <a:latin typeface="Arial" panose="020B0604020202020204" pitchFamily="34" charset="0"/>
                <a:cs typeface="Arial" panose="020B0604020202020204" pitchFamily="34" charset="0"/>
              </a:rPr>
              <a:t>Girişimimiz</a:t>
            </a:r>
          </a:p>
        </p:txBody>
      </p:sp>
      <p:sp>
        <p:nvSpPr>
          <p:cNvPr id="1284141" name="Line 45">
            <a:extLst>
              <a:ext uri="{FF2B5EF4-FFF2-40B4-BE49-F238E27FC236}">
                <a16:creationId xmlns:a16="http://schemas.microsoft.com/office/drawing/2014/main" id="{3239514B-9B2B-E641-92DC-7E4671CADDD6}"/>
              </a:ext>
            </a:extLst>
          </p:cNvPr>
          <p:cNvSpPr>
            <a:spLocks noChangeShapeType="1"/>
          </p:cNvSpPr>
          <p:nvPr/>
        </p:nvSpPr>
        <p:spPr bwMode="auto">
          <a:xfrm>
            <a:off x="6959600" y="692150"/>
            <a:ext cx="0" cy="5545138"/>
          </a:xfrm>
          <a:prstGeom prst="line">
            <a:avLst/>
          </a:prstGeom>
          <a:noFill/>
          <a:ln w="508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a:p>
        </p:txBody>
      </p:sp>
      <p:graphicFrame>
        <p:nvGraphicFramePr>
          <p:cNvPr id="1284143" name="Object 47">
            <a:extLst>
              <a:ext uri="{FF2B5EF4-FFF2-40B4-BE49-F238E27FC236}">
                <a16:creationId xmlns:a16="http://schemas.microsoft.com/office/drawing/2014/main" id="{8D29A36D-4412-0146-A5DA-96064426128D}"/>
              </a:ext>
            </a:extLst>
          </p:cNvPr>
          <p:cNvGraphicFramePr>
            <a:graphicFrameLocks noChangeAspect="1"/>
          </p:cNvGraphicFramePr>
          <p:nvPr/>
        </p:nvGraphicFramePr>
        <p:xfrm>
          <a:off x="5735638" y="2109789"/>
          <a:ext cx="647700" cy="598487"/>
        </p:xfrm>
        <a:graphic>
          <a:graphicData uri="http://schemas.openxmlformats.org/presentationml/2006/ole">
            <mc:AlternateContent xmlns:mc="http://schemas.openxmlformats.org/markup-compatibility/2006">
              <mc:Choice xmlns:v="urn:schemas-microsoft-com:vml" Requires="v">
                <p:oleObj spid="_x0000_s51235" name="Bitmap Image" r:id="rId27" imgW="495300" imgH="457200" progId="PBrush">
                  <p:embed/>
                </p:oleObj>
              </mc:Choice>
              <mc:Fallback>
                <p:oleObj name="Bitmap Image" r:id="rId27" imgW="495300" imgH="457200" progId="PBrush">
                  <p:embed/>
                  <p:pic>
                    <p:nvPicPr>
                      <p:cNvPr id="1284143" name="Object 47">
                        <a:extLst>
                          <a:ext uri="{FF2B5EF4-FFF2-40B4-BE49-F238E27FC236}">
                            <a16:creationId xmlns:a16="http://schemas.microsoft.com/office/drawing/2014/main" id="{8D29A36D-4412-0146-A5DA-96064426128D}"/>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735638" y="2109789"/>
                        <a:ext cx="647700" cy="598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4144" name="Object 48">
            <a:extLst>
              <a:ext uri="{FF2B5EF4-FFF2-40B4-BE49-F238E27FC236}">
                <a16:creationId xmlns:a16="http://schemas.microsoft.com/office/drawing/2014/main" id="{E64C9DF4-1526-DE4E-A841-7713C7784BC2}"/>
              </a:ext>
            </a:extLst>
          </p:cNvPr>
          <p:cNvGraphicFramePr>
            <a:graphicFrameLocks noChangeAspect="1"/>
          </p:cNvGraphicFramePr>
          <p:nvPr/>
        </p:nvGraphicFramePr>
        <p:xfrm>
          <a:off x="4908551" y="1989139"/>
          <a:ext cx="792163" cy="746125"/>
        </p:xfrm>
        <a:graphic>
          <a:graphicData uri="http://schemas.openxmlformats.org/presentationml/2006/ole">
            <mc:AlternateContent xmlns:mc="http://schemas.openxmlformats.org/markup-compatibility/2006">
              <mc:Choice xmlns:v="urn:schemas-microsoft-com:vml" Requires="v">
                <p:oleObj spid="_x0000_s51236" name="Bitmap Image" r:id="rId29" imgW="774700" imgH="730250" progId="PBrush">
                  <p:embed/>
                </p:oleObj>
              </mc:Choice>
              <mc:Fallback>
                <p:oleObj name="Bitmap Image" r:id="rId29" imgW="774700" imgH="730250" progId="PBrush">
                  <p:embed/>
                  <p:pic>
                    <p:nvPicPr>
                      <p:cNvPr id="1284144" name="Object 48">
                        <a:extLst>
                          <a:ext uri="{FF2B5EF4-FFF2-40B4-BE49-F238E27FC236}">
                            <a16:creationId xmlns:a16="http://schemas.microsoft.com/office/drawing/2014/main" id="{E64C9DF4-1526-DE4E-A841-7713C7784BC2}"/>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908551" y="1989139"/>
                        <a:ext cx="792163" cy="74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4145" name="AutoShape 49">
            <a:extLst>
              <a:ext uri="{FF2B5EF4-FFF2-40B4-BE49-F238E27FC236}">
                <a16:creationId xmlns:a16="http://schemas.microsoft.com/office/drawing/2014/main" id="{4D469A2A-9889-C74B-9DFC-6AAC7C60CACB}"/>
              </a:ext>
            </a:extLst>
          </p:cNvPr>
          <p:cNvSpPr>
            <a:spLocks noChangeArrowheads="1"/>
          </p:cNvSpPr>
          <p:nvPr/>
        </p:nvSpPr>
        <p:spPr bwMode="auto">
          <a:xfrm>
            <a:off x="4872039" y="1557338"/>
            <a:ext cx="1584325" cy="430212"/>
          </a:xfrm>
          <a:prstGeom prst="wedgeEllipseCallout">
            <a:avLst>
              <a:gd name="adj1" fmla="val -3606"/>
              <a:gd name="adj2" fmla="val 80259"/>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200">
                <a:latin typeface="Arial" panose="020B0604020202020204" pitchFamily="34" charset="0"/>
                <a:cs typeface="Arial" panose="020B0604020202020204" pitchFamily="34" charset="0"/>
              </a:rPr>
              <a:t>Kodu: 47.43</a:t>
            </a:r>
          </a:p>
        </p:txBody>
      </p:sp>
      <p:pic>
        <p:nvPicPr>
          <p:cNvPr id="1284147" name="Picture 46">
            <a:extLst>
              <a:ext uri="{FF2B5EF4-FFF2-40B4-BE49-F238E27FC236}">
                <a16:creationId xmlns:a16="http://schemas.microsoft.com/office/drawing/2014/main" id="{E87DC139-B62F-564F-A021-3EC11E61EAF0}"/>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016501" y="3644901"/>
            <a:ext cx="5746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84119"/>
                                        </p:tgtEl>
                                        <p:attrNameLst>
                                          <p:attrName>style.visibility</p:attrName>
                                        </p:attrNameLst>
                                      </p:cBhvr>
                                      <p:to>
                                        <p:strVal val="visible"/>
                                      </p:to>
                                    </p:set>
                                    <p:anim calcmode="lin" valueType="num">
                                      <p:cBhvr additive="base">
                                        <p:cTn id="7" dur="500" fill="hold"/>
                                        <p:tgtEl>
                                          <p:spTgt spid="1284119"/>
                                        </p:tgtEl>
                                        <p:attrNameLst>
                                          <p:attrName>ppt_x</p:attrName>
                                        </p:attrNameLst>
                                      </p:cBhvr>
                                      <p:tavLst>
                                        <p:tav tm="0">
                                          <p:val>
                                            <p:strVal val="0-#ppt_w/2"/>
                                          </p:val>
                                        </p:tav>
                                        <p:tav tm="100000">
                                          <p:val>
                                            <p:strVal val="#ppt_x"/>
                                          </p:val>
                                        </p:tav>
                                      </p:tavLst>
                                    </p:anim>
                                    <p:anim calcmode="lin" valueType="num">
                                      <p:cBhvr additive="base">
                                        <p:cTn id="8" dur="500" fill="hold"/>
                                        <p:tgtEl>
                                          <p:spTgt spid="12841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284139"/>
                                        </p:tgtEl>
                                        <p:attrNameLst>
                                          <p:attrName>style.visibility</p:attrName>
                                        </p:attrNameLst>
                                      </p:cBhvr>
                                      <p:to>
                                        <p:strVal val="visible"/>
                                      </p:to>
                                    </p:set>
                                    <p:animEffect transition="in" filter="blinds(horizontal)">
                                      <p:cBhvr>
                                        <p:cTn id="13" dur="500"/>
                                        <p:tgtEl>
                                          <p:spTgt spid="128413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284100"/>
                                        </p:tgtEl>
                                        <p:attrNameLst>
                                          <p:attrName>style.visibility</p:attrName>
                                        </p:attrNameLst>
                                      </p:cBhvr>
                                      <p:to>
                                        <p:strVal val="visible"/>
                                      </p:to>
                                    </p:set>
                                    <p:animEffect transition="in" filter="blinds(horizontal)">
                                      <p:cBhvr>
                                        <p:cTn id="18" dur="500"/>
                                        <p:tgtEl>
                                          <p:spTgt spid="128410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284099"/>
                                        </p:tgtEl>
                                        <p:attrNameLst>
                                          <p:attrName>style.visibility</p:attrName>
                                        </p:attrNameLst>
                                      </p:cBhvr>
                                      <p:to>
                                        <p:strVal val="visible"/>
                                      </p:to>
                                    </p:set>
                                    <p:animEffect transition="in" filter="blinds(horizontal)">
                                      <p:cBhvr>
                                        <p:cTn id="23" dur="500"/>
                                        <p:tgtEl>
                                          <p:spTgt spid="128409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284101"/>
                                        </p:tgtEl>
                                        <p:attrNameLst>
                                          <p:attrName>style.visibility</p:attrName>
                                        </p:attrNameLst>
                                      </p:cBhvr>
                                      <p:to>
                                        <p:strVal val="visible"/>
                                      </p:to>
                                    </p:set>
                                    <p:animEffect transition="in" filter="blinds(horizontal)">
                                      <p:cBhvr>
                                        <p:cTn id="28" dur="500"/>
                                        <p:tgtEl>
                                          <p:spTgt spid="128410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284106"/>
                                        </p:tgtEl>
                                        <p:attrNameLst>
                                          <p:attrName>style.visibility</p:attrName>
                                        </p:attrNameLst>
                                      </p:cBhvr>
                                      <p:to>
                                        <p:strVal val="visible"/>
                                      </p:to>
                                    </p:set>
                                    <p:anim calcmode="lin" valueType="num">
                                      <p:cBhvr additive="base">
                                        <p:cTn id="33" dur="500" fill="hold"/>
                                        <p:tgtEl>
                                          <p:spTgt spid="1284106"/>
                                        </p:tgtEl>
                                        <p:attrNameLst>
                                          <p:attrName>ppt_x</p:attrName>
                                        </p:attrNameLst>
                                      </p:cBhvr>
                                      <p:tavLst>
                                        <p:tav tm="0">
                                          <p:val>
                                            <p:strVal val="0-#ppt_w/2"/>
                                          </p:val>
                                        </p:tav>
                                        <p:tav tm="100000">
                                          <p:val>
                                            <p:strVal val="#ppt_x"/>
                                          </p:val>
                                        </p:tav>
                                      </p:tavLst>
                                    </p:anim>
                                    <p:anim calcmode="lin" valueType="num">
                                      <p:cBhvr additive="base">
                                        <p:cTn id="34" dur="500" fill="hold"/>
                                        <p:tgtEl>
                                          <p:spTgt spid="1284106"/>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284144"/>
                                        </p:tgtEl>
                                        <p:attrNameLst>
                                          <p:attrName>style.visibility</p:attrName>
                                        </p:attrNameLst>
                                      </p:cBhvr>
                                      <p:to>
                                        <p:strVal val="visible"/>
                                      </p:to>
                                    </p:set>
                                    <p:animEffect transition="in" filter="blinds(horizontal)">
                                      <p:cBhvr>
                                        <p:cTn id="39" dur="500"/>
                                        <p:tgtEl>
                                          <p:spTgt spid="1284144"/>
                                        </p:tgtEl>
                                      </p:cBhvr>
                                    </p:animEffect>
                                  </p:childTnLst>
                                </p:cTn>
                              </p:par>
                              <p:par>
                                <p:cTn id="40" presetID="3" presetClass="entr" presetSubtype="10" fill="hold" nodeType="withEffect">
                                  <p:stCondLst>
                                    <p:cond delay="0"/>
                                  </p:stCondLst>
                                  <p:childTnLst>
                                    <p:set>
                                      <p:cBhvr>
                                        <p:cTn id="41" dur="1" fill="hold">
                                          <p:stCondLst>
                                            <p:cond delay="0"/>
                                          </p:stCondLst>
                                        </p:cTn>
                                        <p:tgtEl>
                                          <p:spTgt spid="1284143"/>
                                        </p:tgtEl>
                                        <p:attrNameLst>
                                          <p:attrName>style.visibility</p:attrName>
                                        </p:attrNameLst>
                                      </p:cBhvr>
                                      <p:to>
                                        <p:strVal val="visible"/>
                                      </p:to>
                                    </p:set>
                                    <p:animEffect transition="in" filter="blinds(horizontal)">
                                      <p:cBhvr>
                                        <p:cTn id="42" dur="500"/>
                                        <p:tgtEl>
                                          <p:spTgt spid="128414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284145"/>
                                        </p:tgtEl>
                                        <p:attrNameLst>
                                          <p:attrName>style.visibility</p:attrName>
                                        </p:attrNameLst>
                                      </p:cBhvr>
                                      <p:to>
                                        <p:strVal val="visible"/>
                                      </p:to>
                                    </p:set>
                                    <p:anim calcmode="lin" valueType="num">
                                      <p:cBhvr additive="base">
                                        <p:cTn id="47" dur="500" fill="hold"/>
                                        <p:tgtEl>
                                          <p:spTgt spid="1284145"/>
                                        </p:tgtEl>
                                        <p:attrNameLst>
                                          <p:attrName>ppt_x</p:attrName>
                                        </p:attrNameLst>
                                      </p:cBhvr>
                                      <p:tavLst>
                                        <p:tav tm="0">
                                          <p:val>
                                            <p:strVal val="0-#ppt_w/2"/>
                                          </p:val>
                                        </p:tav>
                                        <p:tav tm="100000">
                                          <p:val>
                                            <p:strVal val="#ppt_x"/>
                                          </p:val>
                                        </p:tav>
                                      </p:tavLst>
                                    </p:anim>
                                    <p:anim calcmode="lin" valueType="num">
                                      <p:cBhvr additive="base">
                                        <p:cTn id="48" dur="500" fill="hold"/>
                                        <p:tgtEl>
                                          <p:spTgt spid="1284145"/>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1284115"/>
                                        </p:tgtEl>
                                        <p:attrNameLst>
                                          <p:attrName>style.visibility</p:attrName>
                                        </p:attrNameLst>
                                      </p:cBhvr>
                                      <p:to>
                                        <p:strVal val="visible"/>
                                      </p:to>
                                    </p:set>
                                    <p:animEffect transition="in" filter="blinds(horizontal)">
                                      <p:cBhvr>
                                        <p:cTn id="53" dur="500"/>
                                        <p:tgtEl>
                                          <p:spTgt spid="1284115"/>
                                        </p:tgtEl>
                                      </p:cBhvr>
                                    </p:animEffect>
                                  </p:childTnLst>
                                </p:cTn>
                              </p:par>
                              <p:par>
                                <p:cTn id="54" presetID="3" presetClass="entr" presetSubtype="10" fill="hold" nodeType="withEffect">
                                  <p:stCondLst>
                                    <p:cond delay="0"/>
                                  </p:stCondLst>
                                  <p:childTnLst>
                                    <p:set>
                                      <p:cBhvr>
                                        <p:cTn id="55" dur="1" fill="hold">
                                          <p:stCondLst>
                                            <p:cond delay="0"/>
                                          </p:stCondLst>
                                        </p:cTn>
                                        <p:tgtEl>
                                          <p:spTgt spid="1284111"/>
                                        </p:tgtEl>
                                        <p:attrNameLst>
                                          <p:attrName>style.visibility</p:attrName>
                                        </p:attrNameLst>
                                      </p:cBhvr>
                                      <p:to>
                                        <p:strVal val="visible"/>
                                      </p:to>
                                    </p:set>
                                    <p:animEffect transition="in" filter="blinds(horizontal)">
                                      <p:cBhvr>
                                        <p:cTn id="56" dur="500"/>
                                        <p:tgtEl>
                                          <p:spTgt spid="1284111"/>
                                        </p:tgtEl>
                                      </p:cBhvr>
                                    </p:animEffect>
                                  </p:childTnLst>
                                </p:cTn>
                              </p:par>
                              <p:par>
                                <p:cTn id="57" presetID="3" presetClass="entr" presetSubtype="10" fill="hold" nodeType="withEffect">
                                  <p:stCondLst>
                                    <p:cond delay="0"/>
                                  </p:stCondLst>
                                  <p:childTnLst>
                                    <p:set>
                                      <p:cBhvr>
                                        <p:cTn id="58" dur="1" fill="hold">
                                          <p:stCondLst>
                                            <p:cond delay="0"/>
                                          </p:stCondLst>
                                        </p:cTn>
                                        <p:tgtEl>
                                          <p:spTgt spid="1284112"/>
                                        </p:tgtEl>
                                        <p:attrNameLst>
                                          <p:attrName>style.visibility</p:attrName>
                                        </p:attrNameLst>
                                      </p:cBhvr>
                                      <p:to>
                                        <p:strVal val="visible"/>
                                      </p:to>
                                    </p:set>
                                    <p:animEffect transition="in" filter="blinds(horizontal)">
                                      <p:cBhvr>
                                        <p:cTn id="59" dur="500"/>
                                        <p:tgtEl>
                                          <p:spTgt spid="1284112"/>
                                        </p:tgtEl>
                                      </p:cBhvr>
                                    </p:animEffect>
                                  </p:childTnLst>
                                </p:cTn>
                              </p:par>
                              <p:par>
                                <p:cTn id="60" presetID="3" presetClass="entr" presetSubtype="10" fill="hold" nodeType="withEffect">
                                  <p:stCondLst>
                                    <p:cond delay="0"/>
                                  </p:stCondLst>
                                  <p:childTnLst>
                                    <p:set>
                                      <p:cBhvr>
                                        <p:cTn id="61" dur="1" fill="hold">
                                          <p:stCondLst>
                                            <p:cond delay="0"/>
                                          </p:stCondLst>
                                        </p:cTn>
                                        <p:tgtEl>
                                          <p:spTgt spid="1284113"/>
                                        </p:tgtEl>
                                        <p:attrNameLst>
                                          <p:attrName>style.visibility</p:attrName>
                                        </p:attrNameLst>
                                      </p:cBhvr>
                                      <p:to>
                                        <p:strVal val="visible"/>
                                      </p:to>
                                    </p:set>
                                    <p:animEffect transition="in" filter="blinds(horizontal)">
                                      <p:cBhvr>
                                        <p:cTn id="62" dur="500"/>
                                        <p:tgtEl>
                                          <p:spTgt spid="128411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284118"/>
                                        </p:tgtEl>
                                        <p:attrNameLst>
                                          <p:attrName>style.visibility</p:attrName>
                                        </p:attrNameLst>
                                      </p:cBhvr>
                                      <p:to>
                                        <p:strVal val="visible"/>
                                      </p:to>
                                    </p:set>
                                    <p:anim calcmode="lin" valueType="num">
                                      <p:cBhvr additive="base">
                                        <p:cTn id="67" dur="500" fill="hold"/>
                                        <p:tgtEl>
                                          <p:spTgt spid="1284118"/>
                                        </p:tgtEl>
                                        <p:attrNameLst>
                                          <p:attrName>ppt_x</p:attrName>
                                        </p:attrNameLst>
                                      </p:cBhvr>
                                      <p:tavLst>
                                        <p:tav tm="0">
                                          <p:val>
                                            <p:strVal val="0-#ppt_w/2"/>
                                          </p:val>
                                        </p:tav>
                                        <p:tav tm="100000">
                                          <p:val>
                                            <p:strVal val="#ppt_x"/>
                                          </p:val>
                                        </p:tav>
                                      </p:tavLst>
                                    </p:anim>
                                    <p:anim calcmode="lin" valueType="num">
                                      <p:cBhvr additive="base">
                                        <p:cTn id="68" dur="500" fill="hold"/>
                                        <p:tgtEl>
                                          <p:spTgt spid="1284118"/>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nodeType="clickEffect">
                                  <p:stCondLst>
                                    <p:cond delay="0"/>
                                  </p:stCondLst>
                                  <p:childTnLst>
                                    <p:set>
                                      <p:cBhvr>
                                        <p:cTn id="72" dur="1" fill="hold">
                                          <p:stCondLst>
                                            <p:cond delay="0"/>
                                          </p:stCondLst>
                                        </p:cTn>
                                        <p:tgtEl>
                                          <p:spTgt spid="1284105"/>
                                        </p:tgtEl>
                                        <p:attrNameLst>
                                          <p:attrName>style.visibility</p:attrName>
                                        </p:attrNameLst>
                                      </p:cBhvr>
                                      <p:to>
                                        <p:strVal val="visible"/>
                                      </p:to>
                                    </p:set>
                                    <p:animEffect transition="in" filter="blinds(horizontal)">
                                      <p:cBhvr>
                                        <p:cTn id="73" dur="500"/>
                                        <p:tgtEl>
                                          <p:spTgt spid="1284105"/>
                                        </p:tgtEl>
                                      </p:cBhvr>
                                    </p:animEffect>
                                  </p:childTnLst>
                                </p:cTn>
                              </p:par>
                              <p:par>
                                <p:cTn id="74" presetID="3" presetClass="entr" presetSubtype="10" fill="hold" nodeType="withEffect">
                                  <p:stCondLst>
                                    <p:cond delay="0"/>
                                  </p:stCondLst>
                                  <p:childTnLst>
                                    <p:set>
                                      <p:cBhvr>
                                        <p:cTn id="75" dur="1" fill="hold">
                                          <p:stCondLst>
                                            <p:cond delay="0"/>
                                          </p:stCondLst>
                                        </p:cTn>
                                        <p:tgtEl>
                                          <p:spTgt spid="1284147"/>
                                        </p:tgtEl>
                                        <p:attrNameLst>
                                          <p:attrName>style.visibility</p:attrName>
                                        </p:attrNameLst>
                                      </p:cBhvr>
                                      <p:to>
                                        <p:strVal val="visible"/>
                                      </p:to>
                                    </p:set>
                                    <p:animEffect transition="in" filter="blinds(horizontal)">
                                      <p:cBhvr>
                                        <p:cTn id="76" dur="500"/>
                                        <p:tgtEl>
                                          <p:spTgt spid="1284147"/>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1284117"/>
                                        </p:tgtEl>
                                        <p:attrNameLst>
                                          <p:attrName>style.visibility</p:attrName>
                                        </p:attrNameLst>
                                      </p:cBhvr>
                                      <p:to>
                                        <p:strVal val="visible"/>
                                      </p:to>
                                    </p:set>
                                    <p:anim calcmode="lin" valueType="num">
                                      <p:cBhvr additive="base">
                                        <p:cTn id="81" dur="500" fill="hold"/>
                                        <p:tgtEl>
                                          <p:spTgt spid="1284117"/>
                                        </p:tgtEl>
                                        <p:attrNameLst>
                                          <p:attrName>ppt_x</p:attrName>
                                        </p:attrNameLst>
                                      </p:cBhvr>
                                      <p:tavLst>
                                        <p:tav tm="0">
                                          <p:val>
                                            <p:strVal val="0-#ppt_w/2"/>
                                          </p:val>
                                        </p:tav>
                                        <p:tav tm="100000">
                                          <p:val>
                                            <p:strVal val="#ppt_x"/>
                                          </p:val>
                                        </p:tav>
                                      </p:tavLst>
                                    </p:anim>
                                    <p:anim calcmode="lin" valueType="num">
                                      <p:cBhvr additive="base">
                                        <p:cTn id="82" dur="500" fill="hold"/>
                                        <p:tgtEl>
                                          <p:spTgt spid="1284117"/>
                                        </p:tgtEl>
                                        <p:attrNameLst>
                                          <p:attrName>ppt_y</p:attrName>
                                        </p:attrNameLst>
                                      </p:cBhvr>
                                      <p:tavLst>
                                        <p:tav tm="0">
                                          <p:val>
                                            <p:strVal val="#ppt_y"/>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nodeType="clickEffect">
                                  <p:stCondLst>
                                    <p:cond delay="0"/>
                                  </p:stCondLst>
                                  <p:childTnLst>
                                    <p:set>
                                      <p:cBhvr>
                                        <p:cTn id="86" dur="1" fill="hold">
                                          <p:stCondLst>
                                            <p:cond delay="0"/>
                                          </p:stCondLst>
                                        </p:cTn>
                                        <p:tgtEl>
                                          <p:spTgt spid="1284110"/>
                                        </p:tgtEl>
                                        <p:attrNameLst>
                                          <p:attrName>style.visibility</p:attrName>
                                        </p:attrNameLst>
                                      </p:cBhvr>
                                      <p:to>
                                        <p:strVal val="visible"/>
                                      </p:to>
                                    </p:set>
                                    <p:animEffect transition="in" filter="blinds(horizontal)">
                                      <p:cBhvr>
                                        <p:cTn id="87" dur="500"/>
                                        <p:tgtEl>
                                          <p:spTgt spid="1284110"/>
                                        </p:tgtEl>
                                      </p:cBhvr>
                                    </p:animEffect>
                                  </p:childTnLst>
                                </p:cTn>
                              </p:par>
                              <p:par>
                                <p:cTn id="88" presetID="3" presetClass="entr" presetSubtype="10" fill="hold" nodeType="withEffect">
                                  <p:stCondLst>
                                    <p:cond delay="0"/>
                                  </p:stCondLst>
                                  <p:childTnLst>
                                    <p:set>
                                      <p:cBhvr>
                                        <p:cTn id="89" dur="1" fill="hold">
                                          <p:stCondLst>
                                            <p:cond delay="0"/>
                                          </p:stCondLst>
                                        </p:cTn>
                                        <p:tgtEl>
                                          <p:spTgt spid="1284109"/>
                                        </p:tgtEl>
                                        <p:attrNameLst>
                                          <p:attrName>style.visibility</p:attrName>
                                        </p:attrNameLst>
                                      </p:cBhvr>
                                      <p:to>
                                        <p:strVal val="visible"/>
                                      </p:to>
                                    </p:set>
                                    <p:animEffect transition="in" filter="blinds(horizontal)">
                                      <p:cBhvr>
                                        <p:cTn id="90" dur="500"/>
                                        <p:tgtEl>
                                          <p:spTgt spid="1284109"/>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3" presetClass="entr" presetSubtype="10" fill="hold" nodeType="clickEffect">
                                  <p:stCondLst>
                                    <p:cond delay="0"/>
                                  </p:stCondLst>
                                  <p:childTnLst>
                                    <p:set>
                                      <p:cBhvr>
                                        <p:cTn id="94" dur="1" fill="hold">
                                          <p:stCondLst>
                                            <p:cond delay="0"/>
                                          </p:stCondLst>
                                        </p:cTn>
                                        <p:tgtEl>
                                          <p:spTgt spid="1284102"/>
                                        </p:tgtEl>
                                        <p:attrNameLst>
                                          <p:attrName>style.visibility</p:attrName>
                                        </p:attrNameLst>
                                      </p:cBhvr>
                                      <p:to>
                                        <p:strVal val="visible"/>
                                      </p:to>
                                    </p:set>
                                    <p:animEffect transition="in" filter="blinds(horizontal)">
                                      <p:cBhvr>
                                        <p:cTn id="95" dur="500"/>
                                        <p:tgtEl>
                                          <p:spTgt spid="1284102"/>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 presetClass="entr" presetSubtype="8" fill="hold" grpId="0" nodeType="clickEffect">
                                  <p:stCondLst>
                                    <p:cond delay="0"/>
                                  </p:stCondLst>
                                  <p:childTnLst>
                                    <p:set>
                                      <p:cBhvr>
                                        <p:cTn id="99" dur="1" fill="hold">
                                          <p:stCondLst>
                                            <p:cond delay="0"/>
                                          </p:stCondLst>
                                        </p:cTn>
                                        <p:tgtEl>
                                          <p:spTgt spid="1284108"/>
                                        </p:tgtEl>
                                        <p:attrNameLst>
                                          <p:attrName>style.visibility</p:attrName>
                                        </p:attrNameLst>
                                      </p:cBhvr>
                                      <p:to>
                                        <p:strVal val="visible"/>
                                      </p:to>
                                    </p:set>
                                    <p:anim calcmode="lin" valueType="num">
                                      <p:cBhvr additive="base">
                                        <p:cTn id="100" dur="500" fill="hold"/>
                                        <p:tgtEl>
                                          <p:spTgt spid="1284108"/>
                                        </p:tgtEl>
                                        <p:attrNameLst>
                                          <p:attrName>ppt_x</p:attrName>
                                        </p:attrNameLst>
                                      </p:cBhvr>
                                      <p:tavLst>
                                        <p:tav tm="0">
                                          <p:val>
                                            <p:strVal val="0-#ppt_w/2"/>
                                          </p:val>
                                        </p:tav>
                                        <p:tav tm="100000">
                                          <p:val>
                                            <p:strVal val="#ppt_x"/>
                                          </p:val>
                                        </p:tav>
                                      </p:tavLst>
                                    </p:anim>
                                    <p:anim calcmode="lin" valueType="num">
                                      <p:cBhvr additive="base">
                                        <p:cTn id="101" dur="500" fill="hold"/>
                                        <p:tgtEl>
                                          <p:spTgt spid="1284108"/>
                                        </p:tgtEl>
                                        <p:attrNameLst>
                                          <p:attrName>ppt_y</p:attrName>
                                        </p:attrNameLst>
                                      </p:cBhvr>
                                      <p:tavLst>
                                        <p:tav tm="0">
                                          <p:val>
                                            <p:strVal val="#ppt_y"/>
                                          </p:val>
                                        </p:tav>
                                        <p:tav tm="100000">
                                          <p:val>
                                            <p:strVal val="#ppt_y"/>
                                          </p:val>
                                        </p:tav>
                                      </p:tavLst>
                                    </p:anim>
                                  </p:childTnLst>
                                </p:cTn>
                              </p:par>
                            </p:childTnLst>
                          </p:cTn>
                        </p:par>
                      </p:childTnLst>
                    </p:cTn>
                  </p:par>
                  <p:par>
                    <p:cTn id="102" fill="hold" nodeType="clickPar">
                      <p:stCondLst>
                        <p:cond delay="indefinite"/>
                      </p:stCondLst>
                      <p:childTnLst>
                        <p:par>
                          <p:cTn id="103" fill="hold" nodeType="withGroup">
                            <p:stCondLst>
                              <p:cond delay="0"/>
                            </p:stCondLst>
                            <p:childTnLst>
                              <p:par>
                                <p:cTn id="104" presetID="3" presetClass="entr" presetSubtype="10" fill="hold" nodeType="clickEffect">
                                  <p:stCondLst>
                                    <p:cond delay="0"/>
                                  </p:stCondLst>
                                  <p:childTnLst>
                                    <p:set>
                                      <p:cBhvr>
                                        <p:cTn id="105" dur="1" fill="hold">
                                          <p:stCondLst>
                                            <p:cond delay="0"/>
                                          </p:stCondLst>
                                        </p:cTn>
                                        <p:tgtEl>
                                          <p:spTgt spid="1284129"/>
                                        </p:tgtEl>
                                        <p:attrNameLst>
                                          <p:attrName>style.visibility</p:attrName>
                                        </p:attrNameLst>
                                      </p:cBhvr>
                                      <p:to>
                                        <p:strVal val="visible"/>
                                      </p:to>
                                    </p:set>
                                    <p:animEffect transition="in" filter="blinds(horizontal)">
                                      <p:cBhvr>
                                        <p:cTn id="106" dur="500"/>
                                        <p:tgtEl>
                                          <p:spTgt spid="1284129"/>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 presetClass="entr" presetSubtype="2" fill="hold" grpId="0" nodeType="clickEffect">
                                  <p:stCondLst>
                                    <p:cond delay="0"/>
                                  </p:stCondLst>
                                  <p:childTnLst>
                                    <p:set>
                                      <p:cBhvr>
                                        <p:cTn id="110" dur="1" fill="hold">
                                          <p:stCondLst>
                                            <p:cond delay="0"/>
                                          </p:stCondLst>
                                        </p:cTn>
                                        <p:tgtEl>
                                          <p:spTgt spid="1284132"/>
                                        </p:tgtEl>
                                        <p:attrNameLst>
                                          <p:attrName>style.visibility</p:attrName>
                                        </p:attrNameLst>
                                      </p:cBhvr>
                                      <p:to>
                                        <p:strVal val="visible"/>
                                      </p:to>
                                    </p:set>
                                    <p:anim calcmode="lin" valueType="num">
                                      <p:cBhvr additive="base">
                                        <p:cTn id="111" dur="500" fill="hold"/>
                                        <p:tgtEl>
                                          <p:spTgt spid="1284132"/>
                                        </p:tgtEl>
                                        <p:attrNameLst>
                                          <p:attrName>ppt_x</p:attrName>
                                        </p:attrNameLst>
                                      </p:cBhvr>
                                      <p:tavLst>
                                        <p:tav tm="0">
                                          <p:val>
                                            <p:strVal val="1+#ppt_w/2"/>
                                          </p:val>
                                        </p:tav>
                                        <p:tav tm="100000">
                                          <p:val>
                                            <p:strVal val="#ppt_x"/>
                                          </p:val>
                                        </p:tav>
                                      </p:tavLst>
                                    </p:anim>
                                    <p:anim calcmode="lin" valueType="num">
                                      <p:cBhvr additive="base">
                                        <p:cTn id="112" dur="500" fill="hold"/>
                                        <p:tgtEl>
                                          <p:spTgt spid="1284132"/>
                                        </p:tgtEl>
                                        <p:attrNameLst>
                                          <p:attrName>ppt_y</p:attrName>
                                        </p:attrNameLst>
                                      </p:cBhvr>
                                      <p:tavLst>
                                        <p:tav tm="0">
                                          <p:val>
                                            <p:strVal val="#ppt_y"/>
                                          </p:val>
                                        </p:tav>
                                        <p:tav tm="100000">
                                          <p:val>
                                            <p:strVal val="#ppt_y"/>
                                          </p:val>
                                        </p:tav>
                                      </p:tavLst>
                                    </p:anim>
                                  </p:childTnLst>
                                </p:cTn>
                              </p:par>
                            </p:childTnLst>
                          </p:cTn>
                        </p:par>
                      </p:childTnLst>
                    </p:cTn>
                  </p:par>
                  <p:par>
                    <p:cTn id="113" fill="hold" nodeType="clickPar">
                      <p:stCondLst>
                        <p:cond delay="indefinite"/>
                      </p:stCondLst>
                      <p:childTnLst>
                        <p:par>
                          <p:cTn id="114" fill="hold" nodeType="withGroup">
                            <p:stCondLst>
                              <p:cond delay="0"/>
                            </p:stCondLst>
                            <p:childTnLst>
                              <p:par>
                                <p:cTn id="115" presetID="3" presetClass="entr" presetSubtype="10" fill="hold" nodeType="clickEffect">
                                  <p:stCondLst>
                                    <p:cond delay="0"/>
                                  </p:stCondLst>
                                  <p:childTnLst>
                                    <p:set>
                                      <p:cBhvr>
                                        <p:cTn id="116" dur="1" fill="hold">
                                          <p:stCondLst>
                                            <p:cond delay="0"/>
                                          </p:stCondLst>
                                        </p:cTn>
                                        <p:tgtEl>
                                          <p:spTgt spid="1284120"/>
                                        </p:tgtEl>
                                        <p:attrNameLst>
                                          <p:attrName>style.visibility</p:attrName>
                                        </p:attrNameLst>
                                      </p:cBhvr>
                                      <p:to>
                                        <p:strVal val="visible"/>
                                      </p:to>
                                    </p:set>
                                    <p:animEffect transition="in" filter="blinds(horizontal)">
                                      <p:cBhvr>
                                        <p:cTn id="117" dur="500"/>
                                        <p:tgtEl>
                                          <p:spTgt spid="1284120"/>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 presetClass="entr" presetSubtype="2" fill="hold" grpId="0" nodeType="clickEffect">
                                  <p:stCondLst>
                                    <p:cond delay="0"/>
                                  </p:stCondLst>
                                  <p:childTnLst>
                                    <p:set>
                                      <p:cBhvr>
                                        <p:cTn id="121" dur="1" fill="hold">
                                          <p:stCondLst>
                                            <p:cond delay="0"/>
                                          </p:stCondLst>
                                        </p:cTn>
                                        <p:tgtEl>
                                          <p:spTgt spid="1284134"/>
                                        </p:tgtEl>
                                        <p:attrNameLst>
                                          <p:attrName>style.visibility</p:attrName>
                                        </p:attrNameLst>
                                      </p:cBhvr>
                                      <p:to>
                                        <p:strVal val="visible"/>
                                      </p:to>
                                    </p:set>
                                    <p:anim calcmode="lin" valueType="num">
                                      <p:cBhvr additive="base">
                                        <p:cTn id="122" dur="500" fill="hold"/>
                                        <p:tgtEl>
                                          <p:spTgt spid="1284134"/>
                                        </p:tgtEl>
                                        <p:attrNameLst>
                                          <p:attrName>ppt_x</p:attrName>
                                        </p:attrNameLst>
                                      </p:cBhvr>
                                      <p:tavLst>
                                        <p:tav tm="0">
                                          <p:val>
                                            <p:strVal val="1+#ppt_w/2"/>
                                          </p:val>
                                        </p:tav>
                                        <p:tav tm="100000">
                                          <p:val>
                                            <p:strVal val="#ppt_x"/>
                                          </p:val>
                                        </p:tav>
                                      </p:tavLst>
                                    </p:anim>
                                    <p:anim calcmode="lin" valueType="num">
                                      <p:cBhvr additive="base">
                                        <p:cTn id="123" dur="500" fill="hold"/>
                                        <p:tgtEl>
                                          <p:spTgt spid="1284134"/>
                                        </p:tgtEl>
                                        <p:attrNameLst>
                                          <p:attrName>ppt_y</p:attrName>
                                        </p:attrNameLst>
                                      </p:cBhvr>
                                      <p:tavLst>
                                        <p:tav tm="0">
                                          <p:val>
                                            <p:strVal val="#ppt_y"/>
                                          </p:val>
                                        </p:tav>
                                        <p:tav tm="100000">
                                          <p:val>
                                            <p:strVal val="#ppt_y"/>
                                          </p:val>
                                        </p:tav>
                                      </p:tavLst>
                                    </p:anim>
                                  </p:childTnLst>
                                </p:cTn>
                              </p:par>
                            </p:childTnLst>
                          </p:cTn>
                        </p:par>
                      </p:childTnLst>
                    </p:cTn>
                  </p:par>
                  <p:par>
                    <p:cTn id="124" fill="hold" nodeType="clickPar">
                      <p:stCondLst>
                        <p:cond delay="indefinite"/>
                      </p:stCondLst>
                      <p:childTnLst>
                        <p:par>
                          <p:cTn id="125" fill="hold" nodeType="withGroup">
                            <p:stCondLst>
                              <p:cond delay="0"/>
                            </p:stCondLst>
                            <p:childTnLst>
                              <p:par>
                                <p:cTn id="126" presetID="3" presetClass="entr" presetSubtype="10" fill="hold" nodeType="clickEffect">
                                  <p:stCondLst>
                                    <p:cond delay="0"/>
                                  </p:stCondLst>
                                  <p:childTnLst>
                                    <p:set>
                                      <p:cBhvr>
                                        <p:cTn id="127" dur="1" fill="hold">
                                          <p:stCondLst>
                                            <p:cond delay="0"/>
                                          </p:stCondLst>
                                        </p:cTn>
                                        <p:tgtEl>
                                          <p:spTgt spid="1284136"/>
                                        </p:tgtEl>
                                        <p:attrNameLst>
                                          <p:attrName>style.visibility</p:attrName>
                                        </p:attrNameLst>
                                      </p:cBhvr>
                                      <p:to>
                                        <p:strVal val="visible"/>
                                      </p:to>
                                    </p:set>
                                    <p:animEffect transition="in" filter="blinds(horizontal)">
                                      <p:cBhvr>
                                        <p:cTn id="128" dur="500"/>
                                        <p:tgtEl>
                                          <p:spTgt spid="1284136"/>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 presetClass="entr" presetSubtype="2" fill="hold" grpId="0" nodeType="clickEffect">
                                  <p:stCondLst>
                                    <p:cond delay="0"/>
                                  </p:stCondLst>
                                  <p:childTnLst>
                                    <p:set>
                                      <p:cBhvr>
                                        <p:cTn id="132" dur="1" fill="hold">
                                          <p:stCondLst>
                                            <p:cond delay="0"/>
                                          </p:stCondLst>
                                        </p:cTn>
                                        <p:tgtEl>
                                          <p:spTgt spid="1284137"/>
                                        </p:tgtEl>
                                        <p:attrNameLst>
                                          <p:attrName>style.visibility</p:attrName>
                                        </p:attrNameLst>
                                      </p:cBhvr>
                                      <p:to>
                                        <p:strVal val="visible"/>
                                      </p:to>
                                    </p:set>
                                    <p:anim calcmode="lin" valueType="num">
                                      <p:cBhvr additive="base">
                                        <p:cTn id="133" dur="500" fill="hold"/>
                                        <p:tgtEl>
                                          <p:spTgt spid="1284137"/>
                                        </p:tgtEl>
                                        <p:attrNameLst>
                                          <p:attrName>ppt_x</p:attrName>
                                        </p:attrNameLst>
                                      </p:cBhvr>
                                      <p:tavLst>
                                        <p:tav tm="0">
                                          <p:val>
                                            <p:strVal val="1+#ppt_w/2"/>
                                          </p:val>
                                        </p:tav>
                                        <p:tav tm="100000">
                                          <p:val>
                                            <p:strVal val="#ppt_x"/>
                                          </p:val>
                                        </p:tav>
                                      </p:tavLst>
                                    </p:anim>
                                    <p:anim calcmode="lin" valueType="num">
                                      <p:cBhvr additive="base">
                                        <p:cTn id="134" dur="500" fill="hold"/>
                                        <p:tgtEl>
                                          <p:spTgt spid="1284137"/>
                                        </p:tgtEl>
                                        <p:attrNameLst>
                                          <p:attrName>ppt_y</p:attrName>
                                        </p:attrNameLst>
                                      </p:cBhvr>
                                      <p:tavLst>
                                        <p:tav tm="0">
                                          <p:val>
                                            <p:strVal val="#ppt_y"/>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2" fill="hold" grpId="0" nodeType="clickEffect">
                                  <p:stCondLst>
                                    <p:cond delay="0"/>
                                  </p:stCondLst>
                                  <p:childTnLst>
                                    <p:set>
                                      <p:cBhvr>
                                        <p:cTn id="138" dur="1" fill="hold">
                                          <p:stCondLst>
                                            <p:cond delay="0"/>
                                          </p:stCondLst>
                                        </p:cTn>
                                        <p:tgtEl>
                                          <p:spTgt spid="1284138"/>
                                        </p:tgtEl>
                                        <p:attrNameLst>
                                          <p:attrName>style.visibility</p:attrName>
                                        </p:attrNameLst>
                                      </p:cBhvr>
                                      <p:to>
                                        <p:strVal val="visible"/>
                                      </p:to>
                                    </p:set>
                                    <p:anim calcmode="lin" valueType="num">
                                      <p:cBhvr additive="base">
                                        <p:cTn id="139" dur="500" fill="hold"/>
                                        <p:tgtEl>
                                          <p:spTgt spid="1284138"/>
                                        </p:tgtEl>
                                        <p:attrNameLst>
                                          <p:attrName>ppt_x</p:attrName>
                                        </p:attrNameLst>
                                      </p:cBhvr>
                                      <p:tavLst>
                                        <p:tav tm="0">
                                          <p:val>
                                            <p:strVal val="1+#ppt_w/2"/>
                                          </p:val>
                                        </p:tav>
                                        <p:tav tm="100000">
                                          <p:val>
                                            <p:strVal val="#ppt_x"/>
                                          </p:val>
                                        </p:tav>
                                      </p:tavLst>
                                    </p:anim>
                                    <p:anim calcmode="lin" valueType="num">
                                      <p:cBhvr additive="base">
                                        <p:cTn id="140" dur="500" fill="hold"/>
                                        <p:tgtEl>
                                          <p:spTgt spid="1284138"/>
                                        </p:tgtEl>
                                        <p:attrNameLst>
                                          <p:attrName>ppt_y</p:attrName>
                                        </p:attrNameLst>
                                      </p:cBhvr>
                                      <p:tavLst>
                                        <p:tav tm="0">
                                          <p:val>
                                            <p:strVal val="#ppt_y"/>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3" presetClass="entr" presetSubtype="16" fill="hold" grpId="0" nodeType="clickEffect">
                                  <p:stCondLst>
                                    <p:cond delay="0"/>
                                  </p:stCondLst>
                                  <p:childTnLst>
                                    <p:set>
                                      <p:cBhvr>
                                        <p:cTn id="144" dur="1" fill="hold">
                                          <p:stCondLst>
                                            <p:cond delay="0"/>
                                          </p:stCondLst>
                                        </p:cTn>
                                        <p:tgtEl>
                                          <p:spTgt spid="1284130"/>
                                        </p:tgtEl>
                                        <p:attrNameLst>
                                          <p:attrName>style.visibility</p:attrName>
                                        </p:attrNameLst>
                                      </p:cBhvr>
                                      <p:to>
                                        <p:strVal val="visible"/>
                                      </p:to>
                                    </p:set>
                                    <p:animEffect transition="in" filter="plus(in)">
                                      <p:cBhvr>
                                        <p:cTn id="145" dur="2000"/>
                                        <p:tgtEl>
                                          <p:spTgt spid="1284130"/>
                                        </p:tgtEl>
                                      </p:cBhvr>
                                    </p:animEffec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2" presetClass="entr" presetSubtype="1" fill="hold" nodeType="clickEffect">
                                  <p:stCondLst>
                                    <p:cond delay="0"/>
                                  </p:stCondLst>
                                  <p:childTnLst>
                                    <p:set>
                                      <p:cBhvr>
                                        <p:cTn id="149" dur="1" fill="hold">
                                          <p:stCondLst>
                                            <p:cond delay="0"/>
                                          </p:stCondLst>
                                        </p:cTn>
                                        <p:tgtEl>
                                          <p:spTgt spid="1284141"/>
                                        </p:tgtEl>
                                        <p:attrNameLst>
                                          <p:attrName>style.visibility</p:attrName>
                                        </p:attrNameLst>
                                      </p:cBhvr>
                                      <p:to>
                                        <p:strVal val="visible"/>
                                      </p:to>
                                    </p:set>
                                    <p:anim calcmode="lin" valueType="num">
                                      <p:cBhvr additive="base">
                                        <p:cTn id="150" dur="500" fill="hold"/>
                                        <p:tgtEl>
                                          <p:spTgt spid="1284141"/>
                                        </p:tgtEl>
                                        <p:attrNameLst>
                                          <p:attrName>ppt_x</p:attrName>
                                        </p:attrNameLst>
                                      </p:cBhvr>
                                      <p:tavLst>
                                        <p:tav tm="0">
                                          <p:val>
                                            <p:strVal val="#ppt_x"/>
                                          </p:val>
                                        </p:tav>
                                        <p:tav tm="100000">
                                          <p:val>
                                            <p:strVal val="#ppt_x"/>
                                          </p:val>
                                        </p:tav>
                                      </p:tavLst>
                                    </p:anim>
                                    <p:anim calcmode="lin" valueType="num">
                                      <p:cBhvr additive="base">
                                        <p:cTn id="151" dur="500" fill="hold"/>
                                        <p:tgtEl>
                                          <p:spTgt spid="1284141"/>
                                        </p:tgtEl>
                                        <p:attrNameLst>
                                          <p:attrName>ppt_y</p:attrName>
                                        </p:attrNameLst>
                                      </p:cBhvr>
                                      <p:tavLst>
                                        <p:tav tm="0">
                                          <p:val>
                                            <p:strVal val="0-#ppt_h/2"/>
                                          </p:val>
                                        </p:tav>
                                        <p:tav tm="100000">
                                          <p:val>
                                            <p:strVal val="#ppt_y"/>
                                          </p:val>
                                        </p:tav>
                                      </p:tavLst>
                                    </p:anim>
                                  </p:childTnLst>
                                </p:cTn>
                              </p:par>
                            </p:childTnLst>
                          </p:cTn>
                        </p:par>
                      </p:childTnLst>
                    </p:cTn>
                  </p:par>
                  <p:par>
                    <p:cTn id="152" fill="hold" nodeType="clickPar">
                      <p:stCondLst>
                        <p:cond delay="indefinite"/>
                      </p:stCondLst>
                      <p:childTnLst>
                        <p:par>
                          <p:cTn id="153" fill="hold" nodeType="withGroup">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1284126"/>
                                        </p:tgtEl>
                                        <p:attrNameLst>
                                          <p:attrName>style.visibility</p:attrName>
                                        </p:attrNameLst>
                                      </p:cBhvr>
                                      <p:to>
                                        <p:strVal val="visible"/>
                                      </p:to>
                                    </p:set>
                                    <p:animEffect transition="in" filter="blinds(horizontal)">
                                      <p:cBhvr>
                                        <p:cTn id="156" dur="500"/>
                                        <p:tgtEl>
                                          <p:spTgt spid="1284126"/>
                                        </p:tgtEl>
                                      </p:cBhvr>
                                    </p:animEffec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3" presetClass="entr" presetSubtype="10" fill="hold" grpId="0" nodeType="clickEffect">
                                  <p:stCondLst>
                                    <p:cond delay="0"/>
                                  </p:stCondLst>
                                  <p:childTnLst>
                                    <p:set>
                                      <p:cBhvr>
                                        <p:cTn id="160" dur="1" fill="hold">
                                          <p:stCondLst>
                                            <p:cond delay="0"/>
                                          </p:stCondLst>
                                        </p:cTn>
                                        <p:tgtEl>
                                          <p:spTgt spid="1284127"/>
                                        </p:tgtEl>
                                        <p:attrNameLst>
                                          <p:attrName>style.visibility</p:attrName>
                                        </p:attrNameLst>
                                      </p:cBhvr>
                                      <p:to>
                                        <p:strVal val="visible"/>
                                      </p:to>
                                    </p:set>
                                    <p:animEffect transition="in" filter="blinds(horizontal)">
                                      <p:cBhvr>
                                        <p:cTn id="161" dur="500"/>
                                        <p:tgtEl>
                                          <p:spTgt spid="1284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099" grpId="0" animBg="1"/>
      <p:bldP spid="1284100" grpId="0" animBg="1"/>
      <p:bldP spid="1284106" grpId="0" animBg="1"/>
      <p:bldP spid="1284108" grpId="0" animBg="1"/>
      <p:bldP spid="1284117" grpId="0" animBg="1"/>
      <p:bldP spid="1284118" grpId="0" animBg="1"/>
      <p:bldP spid="1284119" grpId="0"/>
      <p:bldP spid="1284126" grpId="0" animBg="1"/>
      <p:bldP spid="1284127" grpId="0" animBg="1"/>
      <p:bldP spid="1284130" grpId="0" animBg="1"/>
      <p:bldP spid="1284132" grpId="0" animBg="1"/>
      <p:bldP spid="1284134" grpId="0" animBg="1"/>
      <p:bldP spid="1284137" grpId="0" animBg="1"/>
      <p:bldP spid="1284138" grpId="0" animBg="1"/>
      <p:bldP spid="1284139" grpId="0"/>
      <p:bldP spid="128414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19" name="Object 18">
            <a:extLst>
              <a:ext uri="{FF2B5EF4-FFF2-40B4-BE49-F238E27FC236}">
                <a16:creationId xmlns:a16="http://schemas.microsoft.com/office/drawing/2014/main" id="{EF6DEE9B-F37D-AA42-8B89-73223D2E3073}"/>
              </a:ext>
            </a:extLst>
          </p:cNvPr>
          <p:cNvGraphicFramePr>
            <a:graphicFrameLocks noChangeAspect="1"/>
          </p:cNvGraphicFramePr>
          <p:nvPr>
            <p:ph sz="quarter" idx="1"/>
          </p:nvPr>
        </p:nvGraphicFramePr>
        <p:xfrm>
          <a:off x="2819401" y="3500438"/>
          <a:ext cx="1266825" cy="571500"/>
        </p:xfrm>
        <a:graphic>
          <a:graphicData uri="http://schemas.openxmlformats.org/presentationml/2006/ole">
            <mc:AlternateContent xmlns:mc="http://schemas.openxmlformats.org/markup-compatibility/2006">
              <mc:Choice xmlns:v="urn:schemas-microsoft-com:vml" Requires="v">
                <p:oleObj spid="_x0000_s52247" name="Bitmap Image" r:id="rId3" imgW="844550" imgH="381000" progId="PBrush">
                  <p:embed/>
                </p:oleObj>
              </mc:Choice>
              <mc:Fallback>
                <p:oleObj name="Bitmap Image" r:id="rId3" imgW="844550" imgH="381000" progId="PBrush">
                  <p:embed/>
                  <p:pic>
                    <p:nvPicPr>
                      <p:cNvPr id="86019" name="Object 18">
                        <a:extLst>
                          <a:ext uri="{FF2B5EF4-FFF2-40B4-BE49-F238E27FC236}">
                            <a16:creationId xmlns:a16="http://schemas.microsoft.com/office/drawing/2014/main" id="{EF6DEE9B-F37D-AA42-8B89-73223D2E30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1" y="3500438"/>
                        <a:ext cx="126682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0" name="Object 36">
            <a:extLst>
              <a:ext uri="{FF2B5EF4-FFF2-40B4-BE49-F238E27FC236}">
                <a16:creationId xmlns:a16="http://schemas.microsoft.com/office/drawing/2014/main" id="{2D544943-C2E9-9147-A707-970F37857CFE}"/>
              </a:ext>
            </a:extLst>
          </p:cNvPr>
          <p:cNvGraphicFramePr>
            <a:graphicFrameLocks noChangeAspect="1"/>
          </p:cNvGraphicFramePr>
          <p:nvPr>
            <p:ph sz="quarter" idx="2"/>
          </p:nvPr>
        </p:nvGraphicFramePr>
        <p:xfrm>
          <a:off x="5735638" y="2109789"/>
          <a:ext cx="647700" cy="598487"/>
        </p:xfrm>
        <a:graphic>
          <a:graphicData uri="http://schemas.openxmlformats.org/presentationml/2006/ole">
            <mc:AlternateContent xmlns:mc="http://schemas.openxmlformats.org/markup-compatibility/2006">
              <mc:Choice xmlns:v="urn:schemas-microsoft-com:vml" Requires="v">
                <p:oleObj spid="_x0000_s52248" name="Bitmap Image" r:id="rId5" imgW="495300" imgH="457200" progId="PBrush">
                  <p:embed/>
                </p:oleObj>
              </mc:Choice>
              <mc:Fallback>
                <p:oleObj name="Bitmap Image" r:id="rId5" imgW="495300" imgH="457200" progId="PBrush">
                  <p:embed/>
                  <p:pic>
                    <p:nvPicPr>
                      <p:cNvPr id="86020" name="Object 36">
                        <a:extLst>
                          <a:ext uri="{FF2B5EF4-FFF2-40B4-BE49-F238E27FC236}">
                            <a16:creationId xmlns:a16="http://schemas.microsoft.com/office/drawing/2014/main" id="{2D544943-C2E9-9147-A707-970F37857C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638" y="2109789"/>
                        <a:ext cx="647700" cy="598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1" name="Object 12">
            <a:hlinkClick r:id="rId7"/>
            <a:extLst>
              <a:ext uri="{FF2B5EF4-FFF2-40B4-BE49-F238E27FC236}">
                <a16:creationId xmlns:a16="http://schemas.microsoft.com/office/drawing/2014/main" id="{EC806132-024D-1E49-88AB-9DB7864FFAF4}"/>
              </a:ext>
            </a:extLst>
          </p:cNvPr>
          <p:cNvGraphicFramePr>
            <a:graphicFrameLocks noChangeAspect="1"/>
          </p:cNvGraphicFramePr>
          <p:nvPr>
            <p:ph sz="quarter" idx="3"/>
          </p:nvPr>
        </p:nvGraphicFramePr>
        <p:xfrm>
          <a:off x="3144838" y="5084763"/>
          <a:ext cx="641350" cy="792162"/>
        </p:xfrm>
        <a:graphic>
          <a:graphicData uri="http://schemas.openxmlformats.org/presentationml/2006/ole">
            <mc:AlternateContent xmlns:mc="http://schemas.openxmlformats.org/markup-compatibility/2006">
              <mc:Choice xmlns:v="urn:schemas-microsoft-com:vml" Requires="v">
                <p:oleObj spid="_x0000_s52249" name="Bitmap Image" r:id="rId8" imgW="647700" imgH="800100" progId="PBrush">
                  <p:embed/>
                </p:oleObj>
              </mc:Choice>
              <mc:Fallback>
                <p:oleObj name="Bitmap Image" r:id="rId8" imgW="647700" imgH="800100" progId="PBrush">
                  <p:embed/>
                  <p:pic>
                    <p:nvPicPr>
                      <p:cNvPr id="86021" name="Object 12">
                        <a:hlinkClick r:id=""/>
                        <a:extLst>
                          <a:ext uri="{FF2B5EF4-FFF2-40B4-BE49-F238E27FC236}">
                            <a16:creationId xmlns:a16="http://schemas.microsoft.com/office/drawing/2014/main" id="{EC806132-024D-1E49-88AB-9DB7864FFA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4838" y="5084763"/>
                        <a:ext cx="641350" cy="792162"/>
                      </a:xfrm>
                      <a:prstGeom prst="rect">
                        <a:avLst/>
                      </a:prstGeom>
                      <a:blipFill dpi="0" rotWithShape="0">
                        <a:blip r:embed="rId10"/>
                        <a:srcRect/>
                        <a:tile tx="0" ty="0" sx="100000" sy="100000" flip="none" algn="tl"/>
                      </a:blipFill>
                      <a:ln>
                        <a:noFill/>
                      </a:ln>
                      <a:extLst>
                        <a:ext uri="{91240B29-F687-4F45-9708-019B960494DF}">
                          <a14:hiddenLine xmlns:a14="http://schemas.microsoft.com/office/drawing/2010/main" w="9525">
                            <a:solidFill>
                              <a:srgbClr val="003300"/>
                            </a:solidFill>
                            <a:miter lim="800000"/>
                            <a:headEnd/>
                            <a:tailEnd/>
                          </a14:hiddenLine>
                        </a:ext>
                      </a:extLst>
                    </p:spPr>
                  </p:pic>
                </p:oleObj>
              </mc:Fallback>
            </mc:AlternateContent>
          </a:graphicData>
        </a:graphic>
      </p:graphicFrame>
      <p:graphicFrame>
        <p:nvGraphicFramePr>
          <p:cNvPr id="86022" name="Object 13">
            <a:hlinkClick r:id="rId11"/>
            <a:extLst>
              <a:ext uri="{FF2B5EF4-FFF2-40B4-BE49-F238E27FC236}">
                <a16:creationId xmlns:a16="http://schemas.microsoft.com/office/drawing/2014/main" id="{C6BF6B69-0154-0748-8F40-422B6F707346}"/>
              </a:ext>
            </a:extLst>
          </p:cNvPr>
          <p:cNvGraphicFramePr>
            <a:graphicFrameLocks noChangeAspect="1"/>
          </p:cNvGraphicFramePr>
          <p:nvPr>
            <p:ph sz="quarter" idx="4"/>
          </p:nvPr>
        </p:nvGraphicFramePr>
        <p:xfrm>
          <a:off x="2927350" y="4581526"/>
          <a:ext cx="1276350" cy="581025"/>
        </p:xfrm>
        <a:graphic>
          <a:graphicData uri="http://schemas.openxmlformats.org/presentationml/2006/ole">
            <mc:AlternateContent xmlns:mc="http://schemas.openxmlformats.org/markup-compatibility/2006">
              <mc:Choice xmlns:v="urn:schemas-microsoft-com:vml" Requires="v">
                <p:oleObj spid="_x0000_s52250" name="Bitmap Image" r:id="rId12" imgW="850900" imgH="387350" progId="PBrush">
                  <p:embed/>
                </p:oleObj>
              </mc:Choice>
              <mc:Fallback>
                <p:oleObj name="Bitmap Image" r:id="rId12" imgW="850900" imgH="387350" progId="PBrush">
                  <p:embed/>
                  <p:pic>
                    <p:nvPicPr>
                      <p:cNvPr id="86022" name="Object 13">
                        <a:hlinkClick r:id=""/>
                        <a:extLst>
                          <a:ext uri="{FF2B5EF4-FFF2-40B4-BE49-F238E27FC236}">
                            <a16:creationId xmlns:a16="http://schemas.microsoft.com/office/drawing/2014/main" id="{C6BF6B69-0154-0748-8F40-422B6F70734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27350" y="4581526"/>
                        <a:ext cx="12763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4" name="AutoShape 2">
            <a:extLst>
              <a:ext uri="{FF2B5EF4-FFF2-40B4-BE49-F238E27FC236}">
                <a16:creationId xmlns:a16="http://schemas.microsoft.com/office/drawing/2014/main" id="{73ACBAC5-5721-8144-966C-A007A5845579}"/>
              </a:ext>
            </a:extLst>
          </p:cNvPr>
          <p:cNvSpPr>
            <a:spLocks noChangeArrowheads="1"/>
          </p:cNvSpPr>
          <p:nvPr/>
        </p:nvSpPr>
        <p:spPr bwMode="auto">
          <a:xfrm>
            <a:off x="1989139" y="1844676"/>
            <a:ext cx="4897437" cy="4321175"/>
          </a:xfrm>
          <a:prstGeom prst="flowChartAlternateProcess">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86025" name="AutoShape 3">
            <a:extLst>
              <a:ext uri="{FF2B5EF4-FFF2-40B4-BE49-F238E27FC236}">
                <a16:creationId xmlns:a16="http://schemas.microsoft.com/office/drawing/2014/main" id="{81DD5273-7AA6-DB49-AF6D-18A1DD4D5982}"/>
              </a:ext>
            </a:extLst>
          </p:cNvPr>
          <p:cNvSpPr>
            <a:spLocks noChangeArrowheads="1"/>
          </p:cNvSpPr>
          <p:nvPr/>
        </p:nvSpPr>
        <p:spPr bwMode="auto">
          <a:xfrm>
            <a:off x="1919288" y="692151"/>
            <a:ext cx="5111750" cy="1152525"/>
          </a:xfrm>
          <a:prstGeom prst="flowChartExtract">
            <a:avLst/>
          </a:prstGeom>
          <a:blipFill dpi="0" rotWithShape="0">
            <a:blip r:embed="rId14"/>
            <a:srcRect/>
            <a:tile tx="0" ty="0" sx="100000" sy="100000" flip="none" algn="tl"/>
          </a:blip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graphicFrame>
        <p:nvGraphicFramePr>
          <p:cNvPr id="86026" name="Object 4">
            <a:extLst>
              <a:ext uri="{FF2B5EF4-FFF2-40B4-BE49-F238E27FC236}">
                <a16:creationId xmlns:a16="http://schemas.microsoft.com/office/drawing/2014/main" id="{61A48BCC-28F0-6845-AA1A-7F34A4174317}"/>
              </a:ext>
            </a:extLst>
          </p:cNvPr>
          <p:cNvGraphicFramePr>
            <a:graphicFrameLocks noChangeAspect="1"/>
          </p:cNvGraphicFramePr>
          <p:nvPr/>
        </p:nvGraphicFramePr>
        <p:xfrm>
          <a:off x="3000376" y="1989139"/>
          <a:ext cx="1008063" cy="682625"/>
        </p:xfrm>
        <a:graphic>
          <a:graphicData uri="http://schemas.openxmlformats.org/presentationml/2006/ole">
            <mc:AlternateContent xmlns:mc="http://schemas.openxmlformats.org/markup-compatibility/2006">
              <mc:Choice xmlns:v="urn:schemas-microsoft-com:vml" Requires="v">
                <p:oleObj spid="_x0000_s52251" name="Bitmap Image" r:id="rId15" imgW="844550" imgH="571500" progId="PBrush">
                  <p:embed/>
                </p:oleObj>
              </mc:Choice>
              <mc:Fallback>
                <p:oleObj name="Bitmap Image" r:id="rId15" imgW="844550" imgH="571500" progId="PBrush">
                  <p:embed/>
                  <p:pic>
                    <p:nvPicPr>
                      <p:cNvPr id="86026" name="Object 4">
                        <a:extLst>
                          <a:ext uri="{FF2B5EF4-FFF2-40B4-BE49-F238E27FC236}">
                            <a16:creationId xmlns:a16="http://schemas.microsoft.com/office/drawing/2014/main" id="{61A48BCC-28F0-6845-AA1A-7F34A417431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00376" y="1989139"/>
                        <a:ext cx="1008063"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7" name="Object 5">
            <a:extLst>
              <a:ext uri="{FF2B5EF4-FFF2-40B4-BE49-F238E27FC236}">
                <a16:creationId xmlns:a16="http://schemas.microsoft.com/office/drawing/2014/main" id="{852C0CB1-0E31-B144-BEEB-E8DE939993E3}"/>
              </a:ext>
            </a:extLst>
          </p:cNvPr>
          <p:cNvGraphicFramePr>
            <a:graphicFrameLocks noChangeAspect="1"/>
          </p:cNvGraphicFramePr>
          <p:nvPr/>
        </p:nvGraphicFramePr>
        <p:xfrm>
          <a:off x="5616575" y="5037138"/>
          <a:ext cx="755650" cy="768350"/>
        </p:xfrm>
        <a:graphic>
          <a:graphicData uri="http://schemas.openxmlformats.org/presentationml/2006/ole">
            <mc:AlternateContent xmlns:mc="http://schemas.openxmlformats.org/markup-compatibility/2006">
              <mc:Choice xmlns:v="urn:schemas-microsoft-com:vml" Requires="v">
                <p:oleObj spid="_x0000_s52252" name="Bitmap Image" r:id="rId17" imgW="787400" imgH="800100" progId="PBrush">
                  <p:embed/>
                </p:oleObj>
              </mc:Choice>
              <mc:Fallback>
                <p:oleObj name="Bitmap Image" r:id="rId17" imgW="787400" imgH="800100" progId="PBrush">
                  <p:embed/>
                  <p:pic>
                    <p:nvPicPr>
                      <p:cNvPr id="86027" name="Object 5">
                        <a:extLst>
                          <a:ext uri="{FF2B5EF4-FFF2-40B4-BE49-F238E27FC236}">
                            <a16:creationId xmlns:a16="http://schemas.microsoft.com/office/drawing/2014/main" id="{852C0CB1-0E31-B144-BEEB-E8DE939993E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16575" y="5037138"/>
                        <a:ext cx="75565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8" name="Object 8">
            <a:extLst>
              <a:ext uri="{FF2B5EF4-FFF2-40B4-BE49-F238E27FC236}">
                <a16:creationId xmlns:a16="http://schemas.microsoft.com/office/drawing/2014/main" id="{070D6B53-5BB3-8642-9753-0F8E29D09EB3}"/>
              </a:ext>
            </a:extLst>
          </p:cNvPr>
          <p:cNvGraphicFramePr>
            <a:graphicFrameLocks noChangeAspect="1"/>
          </p:cNvGraphicFramePr>
          <p:nvPr/>
        </p:nvGraphicFramePr>
        <p:xfrm>
          <a:off x="5545139" y="3529013"/>
          <a:ext cx="981075" cy="692150"/>
        </p:xfrm>
        <a:graphic>
          <a:graphicData uri="http://schemas.openxmlformats.org/presentationml/2006/ole">
            <mc:AlternateContent xmlns:mc="http://schemas.openxmlformats.org/markup-compatibility/2006">
              <mc:Choice xmlns:v="urn:schemas-microsoft-com:vml" Requires="v">
                <p:oleObj spid="_x0000_s52253" name="Bitmap Image" r:id="rId19" imgW="990600" imgH="698500" progId="PBrush">
                  <p:embed/>
                </p:oleObj>
              </mc:Choice>
              <mc:Fallback>
                <p:oleObj name="Bitmap Image" r:id="rId19" imgW="990600" imgH="698500" progId="PBrush">
                  <p:embed/>
                  <p:pic>
                    <p:nvPicPr>
                      <p:cNvPr id="86028" name="Object 8">
                        <a:extLst>
                          <a:ext uri="{FF2B5EF4-FFF2-40B4-BE49-F238E27FC236}">
                            <a16:creationId xmlns:a16="http://schemas.microsoft.com/office/drawing/2014/main" id="{070D6B53-5BB3-8642-9753-0F8E29D09EB3}"/>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45139" y="3529013"/>
                        <a:ext cx="981075"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0249" name="AutoShape 9">
            <a:extLst>
              <a:ext uri="{FF2B5EF4-FFF2-40B4-BE49-F238E27FC236}">
                <a16:creationId xmlns:a16="http://schemas.microsoft.com/office/drawing/2014/main" id="{A93CD0D3-AFFD-AA47-A159-1C5BAF5E0DD3}"/>
              </a:ext>
            </a:extLst>
          </p:cNvPr>
          <p:cNvSpPr>
            <a:spLocks noChangeArrowheads="1"/>
          </p:cNvSpPr>
          <p:nvPr/>
        </p:nvSpPr>
        <p:spPr bwMode="auto">
          <a:xfrm>
            <a:off x="1703388" y="1557339"/>
            <a:ext cx="2519362" cy="503237"/>
          </a:xfrm>
          <a:prstGeom prst="wedgeEllipseCallout">
            <a:avLst>
              <a:gd name="adj1" fmla="val 19755"/>
              <a:gd name="adj2" fmla="val 86907"/>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47.71</a:t>
            </a:r>
            <a:endParaRPr lang="en-US" altLang="tr-TR" sz="1000">
              <a:latin typeface="Arial" panose="020B0604020202020204" pitchFamily="34" charset="0"/>
              <a:cs typeface="Arial" panose="020B0604020202020204" pitchFamily="34" charset="0"/>
            </a:endParaRPr>
          </a:p>
          <a:p>
            <a:pPr algn="ctr" eaLnBrk="1" hangingPunct="1">
              <a:spcBef>
                <a:spcPct val="0"/>
              </a:spcBef>
              <a:buFontTx/>
              <a:buNone/>
            </a:pPr>
            <a:r>
              <a:rPr lang="tr-TR" altLang="tr-TR" sz="1000">
                <a:latin typeface="Arial" panose="020B0604020202020204" pitchFamily="34" charset="0"/>
                <a:cs typeface="Arial" panose="020B0604020202020204" pitchFamily="34" charset="0"/>
              </a:rPr>
              <a:t>1.Faaliyet</a:t>
            </a:r>
            <a:endParaRPr lang="en-US" altLang="tr-TR" sz="1000">
              <a:latin typeface="Arial" panose="020B0604020202020204" pitchFamily="34" charset="0"/>
              <a:cs typeface="Arial" panose="020B0604020202020204" pitchFamily="34" charset="0"/>
            </a:endParaRPr>
          </a:p>
        </p:txBody>
      </p:sp>
      <p:graphicFrame>
        <p:nvGraphicFramePr>
          <p:cNvPr id="86030" name="Object 14">
            <a:extLst>
              <a:ext uri="{FF2B5EF4-FFF2-40B4-BE49-F238E27FC236}">
                <a16:creationId xmlns:a16="http://schemas.microsoft.com/office/drawing/2014/main" id="{0F7D21AD-9849-F149-8979-ADD8BC31FFE9}"/>
              </a:ext>
            </a:extLst>
          </p:cNvPr>
          <p:cNvGraphicFramePr>
            <a:graphicFrameLocks noChangeAspect="1"/>
          </p:cNvGraphicFramePr>
          <p:nvPr/>
        </p:nvGraphicFramePr>
        <p:xfrm>
          <a:off x="3000376" y="3141663"/>
          <a:ext cx="346075" cy="431800"/>
        </p:xfrm>
        <a:graphic>
          <a:graphicData uri="http://schemas.openxmlformats.org/presentationml/2006/ole">
            <mc:AlternateContent xmlns:mc="http://schemas.openxmlformats.org/markup-compatibility/2006">
              <mc:Choice xmlns:v="urn:schemas-microsoft-com:vml" Requires="v">
                <p:oleObj spid="_x0000_s52254" name="Bitmap Image" r:id="rId21" imgW="615950" imgH="768350" progId="PBrush">
                  <p:embed/>
                </p:oleObj>
              </mc:Choice>
              <mc:Fallback>
                <p:oleObj name="Bitmap Image" r:id="rId21" imgW="615950" imgH="768350" progId="PBrush">
                  <p:embed/>
                  <p:pic>
                    <p:nvPicPr>
                      <p:cNvPr id="86030" name="Object 14">
                        <a:extLst>
                          <a:ext uri="{FF2B5EF4-FFF2-40B4-BE49-F238E27FC236}">
                            <a16:creationId xmlns:a16="http://schemas.microsoft.com/office/drawing/2014/main" id="{0F7D21AD-9849-F149-8979-ADD8BC31FFE9}"/>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000376"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31" name="Object 15">
            <a:extLst>
              <a:ext uri="{FF2B5EF4-FFF2-40B4-BE49-F238E27FC236}">
                <a16:creationId xmlns:a16="http://schemas.microsoft.com/office/drawing/2014/main" id="{D72320BD-5FA7-2247-8C56-FC2CC84C4364}"/>
              </a:ext>
            </a:extLst>
          </p:cNvPr>
          <p:cNvGraphicFramePr>
            <a:graphicFrameLocks noChangeAspect="1"/>
          </p:cNvGraphicFramePr>
          <p:nvPr/>
        </p:nvGraphicFramePr>
        <p:xfrm>
          <a:off x="3287714" y="3141663"/>
          <a:ext cx="346075" cy="431800"/>
        </p:xfrm>
        <a:graphic>
          <a:graphicData uri="http://schemas.openxmlformats.org/presentationml/2006/ole">
            <mc:AlternateContent xmlns:mc="http://schemas.openxmlformats.org/markup-compatibility/2006">
              <mc:Choice xmlns:v="urn:schemas-microsoft-com:vml" Requires="v">
                <p:oleObj spid="_x0000_s52255" name="Bitmap Image" r:id="rId23" imgW="615950" imgH="768350" progId="PBrush">
                  <p:embed/>
                </p:oleObj>
              </mc:Choice>
              <mc:Fallback>
                <p:oleObj name="Bitmap Image" r:id="rId23" imgW="615950" imgH="768350" progId="PBrush">
                  <p:embed/>
                  <p:pic>
                    <p:nvPicPr>
                      <p:cNvPr id="86031" name="Object 15">
                        <a:extLst>
                          <a:ext uri="{FF2B5EF4-FFF2-40B4-BE49-F238E27FC236}">
                            <a16:creationId xmlns:a16="http://schemas.microsoft.com/office/drawing/2014/main" id="{D72320BD-5FA7-2247-8C56-FC2CC84C4364}"/>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87714"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32" name="Object 16">
            <a:extLst>
              <a:ext uri="{FF2B5EF4-FFF2-40B4-BE49-F238E27FC236}">
                <a16:creationId xmlns:a16="http://schemas.microsoft.com/office/drawing/2014/main" id="{A5238BEF-645B-5D4F-9066-03CA39C26723}"/>
              </a:ext>
            </a:extLst>
          </p:cNvPr>
          <p:cNvGraphicFramePr>
            <a:graphicFrameLocks noChangeAspect="1"/>
          </p:cNvGraphicFramePr>
          <p:nvPr/>
        </p:nvGraphicFramePr>
        <p:xfrm>
          <a:off x="3648076" y="3141663"/>
          <a:ext cx="346075" cy="431800"/>
        </p:xfrm>
        <a:graphic>
          <a:graphicData uri="http://schemas.openxmlformats.org/presentationml/2006/ole">
            <mc:AlternateContent xmlns:mc="http://schemas.openxmlformats.org/markup-compatibility/2006">
              <mc:Choice xmlns:v="urn:schemas-microsoft-com:vml" Requires="v">
                <p:oleObj spid="_x0000_s52256" name="Bitmap Image" r:id="rId24" imgW="615950" imgH="768350" progId="PBrush">
                  <p:embed/>
                </p:oleObj>
              </mc:Choice>
              <mc:Fallback>
                <p:oleObj name="Bitmap Image" r:id="rId24" imgW="615950" imgH="768350" progId="PBrush">
                  <p:embed/>
                  <p:pic>
                    <p:nvPicPr>
                      <p:cNvPr id="86032" name="Object 16">
                        <a:extLst>
                          <a:ext uri="{FF2B5EF4-FFF2-40B4-BE49-F238E27FC236}">
                            <a16:creationId xmlns:a16="http://schemas.microsoft.com/office/drawing/2014/main" id="{A5238BEF-645B-5D4F-9066-03CA39C26723}"/>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648076"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0259" name="AutoShape 19">
            <a:extLst>
              <a:ext uri="{FF2B5EF4-FFF2-40B4-BE49-F238E27FC236}">
                <a16:creationId xmlns:a16="http://schemas.microsoft.com/office/drawing/2014/main" id="{96A0EB2A-74A6-584E-BB37-0A2319C8B552}"/>
              </a:ext>
            </a:extLst>
          </p:cNvPr>
          <p:cNvSpPr>
            <a:spLocks noChangeArrowheads="1"/>
          </p:cNvSpPr>
          <p:nvPr/>
        </p:nvSpPr>
        <p:spPr bwMode="auto">
          <a:xfrm>
            <a:off x="1846264" y="4076701"/>
            <a:ext cx="2376487" cy="576263"/>
          </a:xfrm>
          <a:prstGeom prst="wedgeEllipseCallout">
            <a:avLst>
              <a:gd name="adj1" fmla="val 17069"/>
              <a:gd name="adj2" fmla="val 94079"/>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47.59</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5.Faaliyet</a:t>
            </a:r>
            <a:endParaRPr lang="en-US" altLang="tr-TR" sz="1000">
              <a:latin typeface="Arial" panose="020B0604020202020204" pitchFamily="34" charset="0"/>
              <a:cs typeface="Arial" panose="020B0604020202020204" pitchFamily="34" charset="0"/>
            </a:endParaRPr>
          </a:p>
        </p:txBody>
      </p:sp>
      <p:sp>
        <p:nvSpPr>
          <p:cNvPr id="1290260" name="AutoShape 20">
            <a:extLst>
              <a:ext uri="{FF2B5EF4-FFF2-40B4-BE49-F238E27FC236}">
                <a16:creationId xmlns:a16="http://schemas.microsoft.com/office/drawing/2014/main" id="{0CB472A9-03C8-704D-8EDA-B1EA0663C2CF}"/>
              </a:ext>
            </a:extLst>
          </p:cNvPr>
          <p:cNvSpPr>
            <a:spLocks noChangeArrowheads="1"/>
          </p:cNvSpPr>
          <p:nvPr/>
        </p:nvSpPr>
        <p:spPr bwMode="auto">
          <a:xfrm>
            <a:off x="4872039" y="2925764"/>
            <a:ext cx="2447925" cy="503237"/>
          </a:xfrm>
          <a:prstGeom prst="wedgeEllipseCallout">
            <a:avLst>
              <a:gd name="adj1" fmla="val -2398"/>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47.29</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4.Faaliyet</a:t>
            </a:r>
            <a:endParaRPr lang="en-US" altLang="tr-TR" sz="1000">
              <a:latin typeface="Arial" panose="020B0604020202020204" pitchFamily="34" charset="0"/>
              <a:cs typeface="Arial" panose="020B0604020202020204" pitchFamily="34" charset="0"/>
            </a:endParaRPr>
          </a:p>
        </p:txBody>
      </p:sp>
      <p:sp>
        <p:nvSpPr>
          <p:cNvPr id="1290261" name="AutoShape 21">
            <a:extLst>
              <a:ext uri="{FF2B5EF4-FFF2-40B4-BE49-F238E27FC236}">
                <a16:creationId xmlns:a16="http://schemas.microsoft.com/office/drawing/2014/main" id="{7D82E0D9-03C1-BF42-AB27-32A248E0603B}"/>
              </a:ext>
            </a:extLst>
          </p:cNvPr>
          <p:cNvSpPr>
            <a:spLocks noChangeArrowheads="1"/>
          </p:cNvSpPr>
          <p:nvPr/>
        </p:nvSpPr>
        <p:spPr bwMode="auto">
          <a:xfrm>
            <a:off x="1558926" y="2708275"/>
            <a:ext cx="2411413" cy="503238"/>
          </a:xfrm>
          <a:prstGeom prst="wedgeEllipseCallout">
            <a:avLst>
              <a:gd name="adj1" fmla="val 21097"/>
              <a:gd name="adj2" fmla="val 102995"/>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47.21</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3.Faaliyet</a:t>
            </a:r>
            <a:endParaRPr lang="en-US" altLang="tr-TR" sz="1000">
              <a:latin typeface="Arial" panose="020B0604020202020204" pitchFamily="34" charset="0"/>
              <a:cs typeface="Arial" panose="020B0604020202020204" pitchFamily="34" charset="0"/>
            </a:endParaRPr>
          </a:p>
        </p:txBody>
      </p:sp>
      <p:sp>
        <p:nvSpPr>
          <p:cNvPr id="1290262" name="Rectangle 22">
            <a:extLst>
              <a:ext uri="{FF2B5EF4-FFF2-40B4-BE49-F238E27FC236}">
                <a16:creationId xmlns:a16="http://schemas.microsoft.com/office/drawing/2014/main" id="{29EF0A33-DFB5-6B4B-B11F-8F7949592314}"/>
              </a:ext>
            </a:extLst>
          </p:cNvPr>
          <p:cNvSpPr>
            <a:spLocks noChangeArrowheads="1"/>
          </p:cNvSpPr>
          <p:nvPr/>
        </p:nvSpPr>
        <p:spPr bwMode="auto">
          <a:xfrm>
            <a:off x="2135188" y="765176"/>
            <a:ext cx="78486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buFontTx/>
              <a:buNone/>
            </a:pPr>
            <a:r>
              <a:rPr lang="en-GB" altLang="tr-TR" sz="1800">
                <a:latin typeface="Arial" panose="020B0604020202020204" pitchFamily="34" charset="0"/>
                <a:cs typeface="Arial" panose="020B0604020202020204" pitchFamily="34" charset="0"/>
              </a:rPr>
              <a:t>Top </a:t>
            </a:r>
            <a:r>
              <a:rPr lang="tr-TR" altLang="tr-TR" sz="1800">
                <a:latin typeface="Arial" panose="020B0604020202020204" pitchFamily="34" charset="0"/>
                <a:cs typeface="Arial" panose="020B0604020202020204" pitchFamily="34" charset="0"/>
              </a:rPr>
              <a:t>D</a:t>
            </a:r>
            <a:r>
              <a:rPr lang="en-GB" altLang="tr-TR" sz="1800">
                <a:latin typeface="Arial" panose="020B0604020202020204" pitchFamily="34" charset="0"/>
                <a:cs typeface="Arial" panose="020B0604020202020204" pitchFamily="34" charset="0"/>
              </a:rPr>
              <a:t>own </a:t>
            </a:r>
            <a:r>
              <a:rPr lang="tr-TR" altLang="tr-TR" sz="1800">
                <a:latin typeface="Arial" panose="020B0604020202020204" pitchFamily="34" charset="0"/>
                <a:cs typeface="Arial" panose="020B0604020202020204" pitchFamily="34" charset="0"/>
              </a:rPr>
              <a:t>Metodunun </a:t>
            </a:r>
            <a:r>
              <a:rPr lang="tr-TR" altLang="tr-TR" sz="1800" u="sng">
                <a:latin typeface="Arial" panose="020B0604020202020204" pitchFamily="34" charset="0"/>
                <a:cs typeface="Arial" panose="020B0604020202020204" pitchFamily="34" charset="0"/>
              </a:rPr>
              <a:t>Perakende Ticarette</a:t>
            </a:r>
            <a:r>
              <a:rPr lang="tr-TR" altLang="tr-TR" sz="1800">
                <a:latin typeface="Arial" panose="020B0604020202020204" pitchFamily="34" charset="0"/>
                <a:cs typeface="Arial" panose="020B0604020202020204" pitchFamily="34" charset="0"/>
              </a:rPr>
              <a:t> Uygulanışı</a:t>
            </a:r>
          </a:p>
          <a:p>
            <a:pPr algn="ctr" eaLnBrk="1" hangingPunct="1">
              <a:buFontTx/>
              <a:buNone/>
            </a:pPr>
            <a:r>
              <a:rPr lang="tr-TR" altLang="tr-TR" sz="1800">
                <a:latin typeface="Arial" panose="020B0604020202020204" pitchFamily="34" charset="0"/>
                <a:cs typeface="Arial" panose="020B0604020202020204" pitchFamily="34" charset="0"/>
              </a:rPr>
              <a:t>2.Adım (Uzmanlaşmış – uzmanlaşmamış)</a:t>
            </a:r>
            <a:endParaRPr lang="tr-TR" altLang="tr-TR" sz="1400">
              <a:latin typeface="Arial" panose="020B0604020202020204" pitchFamily="34" charset="0"/>
              <a:cs typeface="Arial" panose="020B0604020202020204" pitchFamily="34" charset="0"/>
            </a:endParaRPr>
          </a:p>
        </p:txBody>
      </p:sp>
      <p:sp>
        <p:nvSpPr>
          <p:cNvPr id="86037" name="Rectangle 28">
            <a:extLst>
              <a:ext uri="{FF2B5EF4-FFF2-40B4-BE49-F238E27FC236}">
                <a16:creationId xmlns:a16="http://schemas.microsoft.com/office/drawing/2014/main" id="{FBA443C7-06A1-5041-811C-C18F2DCA0A62}"/>
              </a:ext>
            </a:extLst>
          </p:cNvPr>
          <p:cNvSpPr>
            <a:spLocks noChangeArrowheads="1"/>
          </p:cNvSpPr>
          <p:nvPr/>
        </p:nvSpPr>
        <p:spPr bwMode="auto">
          <a:xfrm>
            <a:off x="1847851" y="692150"/>
            <a:ext cx="8424863" cy="5545138"/>
          </a:xfrm>
          <a:prstGeom prst="rect">
            <a:avLst/>
          </a:prstGeom>
          <a:noFill/>
          <a:ln w="38100">
            <a:solidFill>
              <a:srgbClr val="99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1290269" name="AutoShape 29">
            <a:extLst>
              <a:ext uri="{FF2B5EF4-FFF2-40B4-BE49-F238E27FC236}">
                <a16:creationId xmlns:a16="http://schemas.microsoft.com/office/drawing/2014/main" id="{8A4F2926-1E89-6348-ADF6-6486E61A9DF7}"/>
              </a:ext>
            </a:extLst>
          </p:cNvPr>
          <p:cNvSpPr>
            <a:spLocks noChangeArrowheads="1"/>
          </p:cNvSpPr>
          <p:nvPr/>
        </p:nvSpPr>
        <p:spPr bwMode="auto">
          <a:xfrm>
            <a:off x="4799014" y="4438650"/>
            <a:ext cx="2447925" cy="503238"/>
          </a:xfrm>
          <a:prstGeom prst="wedgeEllipseCallout">
            <a:avLst>
              <a:gd name="adj1" fmla="val -2333"/>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47.22</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6.Faaliyet</a:t>
            </a:r>
            <a:endParaRPr lang="en-US" altLang="tr-TR" sz="1000">
              <a:latin typeface="Arial" panose="020B0604020202020204" pitchFamily="34" charset="0"/>
              <a:cs typeface="Arial" panose="020B0604020202020204" pitchFamily="34" charset="0"/>
            </a:endParaRPr>
          </a:p>
        </p:txBody>
      </p:sp>
      <p:sp>
        <p:nvSpPr>
          <p:cNvPr id="1290271" name="Rectangle 31">
            <a:extLst>
              <a:ext uri="{FF2B5EF4-FFF2-40B4-BE49-F238E27FC236}">
                <a16:creationId xmlns:a16="http://schemas.microsoft.com/office/drawing/2014/main" id="{83D4D051-0F3F-5F44-A92C-145760049B7E}"/>
              </a:ext>
            </a:extLst>
          </p:cNvPr>
          <p:cNvSpPr>
            <a:spLocks noChangeArrowheads="1"/>
          </p:cNvSpPr>
          <p:nvPr/>
        </p:nvSpPr>
        <p:spPr bwMode="auto">
          <a:xfrm>
            <a:off x="7104064" y="1628775"/>
            <a:ext cx="2879725"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just" eaLnBrk="1" hangingPunct="1">
              <a:buFontTx/>
              <a:buNone/>
            </a:pPr>
            <a:r>
              <a:rPr lang="tr-TR" altLang="tr-TR" sz="1400">
                <a:latin typeface="Arial" panose="020B0604020202020204" pitchFamily="34" charset="0"/>
                <a:cs typeface="Arial" panose="020B0604020202020204" pitchFamily="34" charset="0"/>
              </a:rPr>
              <a:t>DİKKAT: Mağazalarda yapılan perakende ticaret NACE Rev.2’de, “Uzmanlaşmış Ticaret” (47.2-47.7) ve “Uzmanlaşmamış Ticaret” (47.1) olarak ikiye ayrılmaktadır. Alanda bu ayrımı yapabilmenin yolu ise tamamıyla o işyerinin, işyeri içerisindeki faaliyet (ürün grubu) sayısıyla ilintilidir. İşyeri 5 ya da daha fazla faaliyet yapıyorsa </a:t>
            </a:r>
            <a:r>
              <a:rPr lang="tr-TR" altLang="tr-TR" sz="1400">
                <a:solidFill>
                  <a:srgbClr val="990000"/>
                </a:solidFill>
                <a:latin typeface="Arial" panose="020B0604020202020204" pitchFamily="34" charset="0"/>
                <a:cs typeface="Arial" panose="020B0604020202020204" pitchFamily="34" charset="0"/>
              </a:rPr>
              <a:t>uzmanlaşmamış</a:t>
            </a:r>
            <a:r>
              <a:rPr lang="tr-TR" altLang="tr-TR" sz="1400">
                <a:latin typeface="Arial" panose="020B0604020202020204" pitchFamily="34" charset="0"/>
                <a:cs typeface="Arial" panose="020B0604020202020204" pitchFamily="34" charset="0"/>
              </a:rPr>
              <a:t>, faaliyet sayısı 5 in altında ise </a:t>
            </a:r>
            <a:r>
              <a:rPr lang="tr-TR" altLang="tr-TR" sz="1400">
                <a:solidFill>
                  <a:srgbClr val="990000"/>
                </a:solidFill>
                <a:latin typeface="Arial" panose="020B0604020202020204" pitchFamily="34" charset="0"/>
                <a:cs typeface="Arial" panose="020B0604020202020204" pitchFamily="34" charset="0"/>
              </a:rPr>
              <a:t>uzmanlaşmış</a:t>
            </a:r>
            <a:r>
              <a:rPr lang="tr-TR" altLang="tr-TR" sz="1400">
                <a:latin typeface="Arial" panose="020B0604020202020204" pitchFamily="34" charset="0"/>
                <a:cs typeface="Arial" panose="020B0604020202020204" pitchFamily="34" charset="0"/>
              </a:rPr>
              <a:t> mağazalarda perakende ticaret olarak değerlendirilmektedir.</a:t>
            </a:r>
          </a:p>
        </p:txBody>
      </p:sp>
      <p:sp>
        <p:nvSpPr>
          <p:cNvPr id="1290274" name="Rectangle 34">
            <a:extLst>
              <a:ext uri="{FF2B5EF4-FFF2-40B4-BE49-F238E27FC236}">
                <a16:creationId xmlns:a16="http://schemas.microsoft.com/office/drawing/2014/main" id="{1EC26A4B-19CC-C441-905B-8679A2A236F9}"/>
              </a:ext>
            </a:extLst>
          </p:cNvPr>
          <p:cNvSpPr>
            <a:spLocks noChangeArrowheads="1"/>
          </p:cNvSpPr>
          <p:nvPr/>
        </p:nvSpPr>
        <p:spPr bwMode="auto">
          <a:xfrm>
            <a:off x="6959600" y="5086350"/>
            <a:ext cx="31686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just" eaLnBrk="1" hangingPunct="1">
              <a:buFontTx/>
              <a:buNone/>
            </a:pPr>
            <a:endParaRPr lang="tr-TR" altLang="tr-TR" sz="1800">
              <a:latin typeface="Arial" panose="020B0604020202020204" pitchFamily="34" charset="0"/>
              <a:cs typeface="Arial" panose="020B0604020202020204" pitchFamily="34" charset="0"/>
            </a:endParaRPr>
          </a:p>
          <a:p>
            <a:pPr algn="just" eaLnBrk="1" hangingPunct="1">
              <a:buFontTx/>
              <a:buNone/>
            </a:pPr>
            <a:r>
              <a:rPr lang="tr-TR" altLang="tr-TR" sz="2800">
                <a:solidFill>
                  <a:srgbClr val="990000"/>
                </a:solidFill>
                <a:latin typeface="Arial" panose="020B0604020202020204" pitchFamily="34" charset="0"/>
                <a:cs typeface="Arial" panose="020B0604020202020204" pitchFamily="34" charset="0"/>
              </a:rPr>
              <a:t>Faaliyet Sayısı 6</a:t>
            </a:r>
          </a:p>
        </p:txBody>
      </p:sp>
      <p:graphicFrame>
        <p:nvGraphicFramePr>
          <p:cNvPr id="86041" name="Object 39">
            <a:extLst>
              <a:ext uri="{FF2B5EF4-FFF2-40B4-BE49-F238E27FC236}">
                <a16:creationId xmlns:a16="http://schemas.microsoft.com/office/drawing/2014/main" id="{2848165D-0008-C74B-96B3-6FC42B16E25C}"/>
              </a:ext>
            </a:extLst>
          </p:cNvPr>
          <p:cNvGraphicFramePr>
            <a:graphicFrameLocks noChangeAspect="1"/>
          </p:cNvGraphicFramePr>
          <p:nvPr/>
        </p:nvGraphicFramePr>
        <p:xfrm>
          <a:off x="4897438" y="1989139"/>
          <a:ext cx="792162" cy="746125"/>
        </p:xfrm>
        <a:graphic>
          <a:graphicData uri="http://schemas.openxmlformats.org/presentationml/2006/ole">
            <mc:AlternateContent xmlns:mc="http://schemas.openxmlformats.org/markup-compatibility/2006">
              <mc:Choice xmlns:v="urn:schemas-microsoft-com:vml" Requires="v">
                <p:oleObj spid="_x0000_s52257" name="Bitmap Image" r:id="rId25" imgW="774700" imgH="730250" progId="PBrush">
                  <p:embed/>
                </p:oleObj>
              </mc:Choice>
              <mc:Fallback>
                <p:oleObj name="Bitmap Image" r:id="rId25" imgW="774700" imgH="730250" progId="PBrush">
                  <p:embed/>
                  <p:pic>
                    <p:nvPicPr>
                      <p:cNvPr id="86041" name="Object 39">
                        <a:extLst>
                          <a:ext uri="{FF2B5EF4-FFF2-40B4-BE49-F238E27FC236}">
                            <a16:creationId xmlns:a16="http://schemas.microsoft.com/office/drawing/2014/main" id="{2848165D-0008-C74B-96B3-6FC42B16E25C}"/>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897438" y="1989139"/>
                        <a:ext cx="792162" cy="74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0280" name="AutoShape 40">
            <a:extLst>
              <a:ext uri="{FF2B5EF4-FFF2-40B4-BE49-F238E27FC236}">
                <a16:creationId xmlns:a16="http://schemas.microsoft.com/office/drawing/2014/main" id="{658BD265-D005-4C41-98F3-4611E91F9787}"/>
              </a:ext>
            </a:extLst>
          </p:cNvPr>
          <p:cNvSpPr>
            <a:spLocks noChangeArrowheads="1"/>
          </p:cNvSpPr>
          <p:nvPr/>
        </p:nvSpPr>
        <p:spPr bwMode="auto">
          <a:xfrm>
            <a:off x="4656139" y="1484314"/>
            <a:ext cx="2446337" cy="503237"/>
          </a:xfrm>
          <a:prstGeom prst="wedgeEllipseCallout">
            <a:avLst>
              <a:gd name="adj1" fmla="val -11194"/>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47.43</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2.Faaliyet</a:t>
            </a:r>
            <a:endParaRPr lang="en-US" altLang="tr-TR" sz="1000">
              <a:latin typeface="Arial" panose="020B0604020202020204" pitchFamily="34" charset="0"/>
              <a:cs typeface="Arial" panose="020B0604020202020204" pitchFamily="34" charset="0"/>
            </a:endParaRPr>
          </a:p>
        </p:txBody>
      </p:sp>
      <p:pic>
        <p:nvPicPr>
          <p:cNvPr id="86043" name="Picture 46">
            <a:extLst>
              <a:ext uri="{FF2B5EF4-FFF2-40B4-BE49-F238E27FC236}">
                <a16:creationId xmlns:a16="http://schemas.microsoft.com/office/drawing/2014/main" id="{54E67D78-C31A-724F-AE45-78178547019B}"/>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016501" y="3644901"/>
            <a:ext cx="5746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73" name="Oval 33">
            <a:extLst>
              <a:ext uri="{FF2B5EF4-FFF2-40B4-BE49-F238E27FC236}">
                <a16:creationId xmlns:a16="http://schemas.microsoft.com/office/drawing/2014/main" id="{684B743F-126B-BD43-8F51-147C1D33C701}"/>
              </a:ext>
            </a:extLst>
          </p:cNvPr>
          <p:cNvSpPr>
            <a:spLocks noChangeArrowheads="1"/>
          </p:cNvSpPr>
          <p:nvPr/>
        </p:nvSpPr>
        <p:spPr bwMode="auto">
          <a:xfrm>
            <a:off x="3287714" y="3068639"/>
            <a:ext cx="2879725" cy="1296987"/>
          </a:xfrm>
          <a:prstGeom prst="ellipse">
            <a:avLst/>
          </a:prstGeom>
          <a:solidFill>
            <a:srgbClr val="FFFF99"/>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400">
                <a:latin typeface="Arial" panose="020B0604020202020204" pitchFamily="34" charset="0"/>
                <a:cs typeface="Arial" panose="020B0604020202020204" pitchFamily="34" charset="0"/>
              </a:rPr>
              <a:t>Bu işyerimiz </a:t>
            </a:r>
          </a:p>
          <a:p>
            <a:pPr algn="ctr" eaLnBrk="1" hangingPunct="1">
              <a:spcBef>
                <a:spcPct val="0"/>
              </a:spcBef>
              <a:buFontTx/>
              <a:buNone/>
            </a:pPr>
            <a:r>
              <a:rPr lang="tr-TR" altLang="tr-TR" sz="1400">
                <a:solidFill>
                  <a:srgbClr val="FF3300"/>
                </a:solidFill>
                <a:latin typeface="Arial" panose="020B0604020202020204" pitchFamily="34" charset="0"/>
                <a:cs typeface="Arial" panose="020B0604020202020204" pitchFamily="34" charset="0"/>
              </a:rPr>
              <a:t>uzmanlaşmamış</a:t>
            </a:r>
            <a:r>
              <a:rPr lang="tr-TR" altLang="tr-TR" sz="1400">
                <a:latin typeface="Arial" panose="020B0604020202020204" pitchFamily="34" charset="0"/>
                <a:cs typeface="Arial" panose="020B0604020202020204" pitchFamily="34" charset="0"/>
              </a:rPr>
              <a:t> faaliyet </a:t>
            </a:r>
          </a:p>
          <a:p>
            <a:pPr algn="ctr" eaLnBrk="1" hangingPunct="1">
              <a:spcBef>
                <a:spcPct val="0"/>
              </a:spcBef>
              <a:buFontTx/>
              <a:buNone/>
            </a:pPr>
            <a:r>
              <a:rPr lang="tr-TR" altLang="tr-TR" sz="1400">
                <a:latin typeface="Arial" panose="020B0604020202020204" pitchFamily="34" charset="0"/>
                <a:cs typeface="Arial" panose="020B0604020202020204" pitchFamily="34" charset="0"/>
              </a:rPr>
              <a:t>yürütmektedir</a:t>
            </a:r>
            <a:endParaRPr lang="en-US" altLang="tr-TR" sz="140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90262">
                                            <p:txEl>
                                              <p:pRg st="1" end="1"/>
                                            </p:txEl>
                                          </p:spTgt>
                                        </p:tgtEl>
                                        <p:attrNameLst>
                                          <p:attrName>style.visibility</p:attrName>
                                        </p:attrNameLst>
                                      </p:cBhvr>
                                      <p:to>
                                        <p:strVal val="visible"/>
                                      </p:to>
                                    </p:set>
                                    <p:anim calcmode="lin" valueType="num">
                                      <p:cBhvr additive="base">
                                        <p:cTn id="7" dur="500" fill="hold"/>
                                        <p:tgtEl>
                                          <p:spTgt spid="1290262">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9026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90271">
                                            <p:txEl>
                                              <p:pRg st="0" end="0"/>
                                            </p:txEl>
                                          </p:spTgt>
                                        </p:tgtEl>
                                        <p:attrNameLst>
                                          <p:attrName>style.visibility</p:attrName>
                                        </p:attrNameLst>
                                      </p:cBhvr>
                                      <p:to>
                                        <p:strVal val="visible"/>
                                      </p:to>
                                    </p:set>
                                    <p:anim calcmode="lin" valueType="num">
                                      <p:cBhvr additive="base">
                                        <p:cTn id="13" dur="500" fill="hold"/>
                                        <p:tgtEl>
                                          <p:spTgt spid="12902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902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90249"/>
                                        </p:tgtEl>
                                        <p:attrNameLst>
                                          <p:attrName>style.visibility</p:attrName>
                                        </p:attrNameLst>
                                      </p:cBhvr>
                                      <p:to>
                                        <p:strVal val="visible"/>
                                      </p:to>
                                    </p:set>
                                    <p:anim calcmode="lin" valueType="num">
                                      <p:cBhvr additive="base">
                                        <p:cTn id="19" dur="500" fill="hold"/>
                                        <p:tgtEl>
                                          <p:spTgt spid="1290249"/>
                                        </p:tgtEl>
                                        <p:attrNameLst>
                                          <p:attrName>ppt_x</p:attrName>
                                        </p:attrNameLst>
                                      </p:cBhvr>
                                      <p:tavLst>
                                        <p:tav tm="0">
                                          <p:val>
                                            <p:strVal val="0-#ppt_w/2"/>
                                          </p:val>
                                        </p:tav>
                                        <p:tav tm="100000">
                                          <p:val>
                                            <p:strVal val="#ppt_x"/>
                                          </p:val>
                                        </p:tav>
                                      </p:tavLst>
                                    </p:anim>
                                    <p:anim calcmode="lin" valueType="num">
                                      <p:cBhvr additive="base">
                                        <p:cTn id="20" dur="500" fill="hold"/>
                                        <p:tgtEl>
                                          <p:spTgt spid="129024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90280"/>
                                        </p:tgtEl>
                                        <p:attrNameLst>
                                          <p:attrName>style.visibility</p:attrName>
                                        </p:attrNameLst>
                                      </p:cBhvr>
                                      <p:to>
                                        <p:strVal val="visible"/>
                                      </p:to>
                                    </p:set>
                                    <p:anim calcmode="lin" valueType="num">
                                      <p:cBhvr additive="base">
                                        <p:cTn id="25" dur="500" fill="hold"/>
                                        <p:tgtEl>
                                          <p:spTgt spid="1290280"/>
                                        </p:tgtEl>
                                        <p:attrNameLst>
                                          <p:attrName>ppt_x</p:attrName>
                                        </p:attrNameLst>
                                      </p:cBhvr>
                                      <p:tavLst>
                                        <p:tav tm="0">
                                          <p:val>
                                            <p:strVal val="1+#ppt_w/2"/>
                                          </p:val>
                                        </p:tav>
                                        <p:tav tm="100000">
                                          <p:val>
                                            <p:strVal val="#ppt_x"/>
                                          </p:val>
                                        </p:tav>
                                      </p:tavLst>
                                    </p:anim>
                                    <p:anim calcmode="lin" valueType="num">
                                      <p:cBhvr additive="base">
                                        <p:cTn id="26" dur="500" fill="hold"/>
                                        <p:tgtEl>
                                          <p:spTgt spid="129028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90261"/>
                                        </p:tgtEl>
                                        <p:attrNameLst>
                                          <p:attrName>style.visibility</p:attrName>
                                        </p:attrNameLst>
                                      </p:cBhvr>
                                      <p:to>
                                        <p:strVal val="visible"/>
                                      </p:to>
                                    </p:set>
                                    <p:anim calcmode="lin" valueType="num">
                                      <p:cBhvr additive="base">
                                        <p:cTn id="31" dur="500" fill="hold"/>
                                        <p:tgtEl>
                                          <p:spTgt spid="1290261"/>
                                        </p:tgtEl>
                                        <p:attrNameLst>
                                          <p:attrName>ppt_x</p:attrName>
                                        </p:attrNameLst>
                                      </p:cBhvr>
                                      <p:tavLst>
                                        <p:tav tm="0">
                                          <p:val>
                                            <p:strVal val="0-#ppt_w/2"/>
                                          </p:val>
                                        </p:tav>
                                        <p:tav tm="100000">
                                          <p:val>
                                            <p:strVal val="#ppt_x"/>
                                          </p:val>
                                        </p:tav>
                                      </p:tavLst>
                                    </p:anim>
                                    <p:anim calcmode="lin" valueType="num">
                                      <p:cBhvr additive="base">
                                        <p:cTn id="32" dur="500" fill="hold"/>
                                        <p:tgtEl>
                                          <p:spTgt spid="129026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290260"/>
                                        </p:tgtEl>
                                        <p:attrNameLst>
                                          <p:attrName>style.visibility</p:attrName>
                                        </p:attrNameLst>
                                      </p:cBhvr>
                                      <p:to>
                                        <p:strVal val="visible"/>
                                      </p:to>
                                    </p:set>
                                    <p:anim calcmode="lin" valueType="num">
                                      <p:cBhvr additive="base">
                                        <p:cTn id="37" dur="500" fill="hold"/>
                                        <p:tgtEl>
                                          <p:spTgt spid="1290260"/>
                                        </p:tgtEl>
                                        <p:attrNameLst>
                                          <p:attrName>ppt_x</p:attrName>
                                        </p:attrNameLst>
                                      </p:cBhvr>
                                      <p:tavLst>
                                        <p:tav tm="0">
                                          <p:val>
                                            <p:strVal val="1+#ppt_w/2"/>
                                          </p:val>
                                        </p:tav>
                                        <p:tav tm="100000">
                                          <p:val>
                                            <p:strVal val="#ppt_x"/>
                                          </p:val>
                                        </p:tav>
                                      </p:tavLst>
                                    </p:anim>
                                    <p:anim calcmode="lin" valueType="num">
                                      <p:cBhvr additive="base">
                                        <p:cTn id="38" dur="500" fill="hold"/>
                                        <p:tgtEl>
                                          <p:spTgt spid="129026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90259"/>
                                        </p:tgtEl>
                                        <p:attrNameLst>
                                          <p:attrName>style.visibility</p:attrName>
                                        </p:attrNameLst>
                                      </p:cBhvr>
                                      <p:to>
                                        <p:strVal val="visible"/>
                                      </p:to>
                                    </p:set>
                                    <p:anim calcmode="lin" valueType="num">
                                      <p:cBhvr additive="base">
                                        <p:cTn id="43" dur="500" fill="hold"/>
                                        <p:tgtEl>
                                          <p:spTgt spid="1290259"/>
                                        </p:tgtEl>
                                        <p:attrNameLst>
                                          <p:attrName>ppt_x</p:attrName>
                                        </p:attrNameLst>
                                      </p:cBhvr>
                                      <p:tavLst>
                                        <p:tav tm="0">
                                          <p:val>
                                            <p:strVal val="0-#ppt_w/2"/>
                                          </p:val>
                                        </p:tav>
                                        <p:tav tm="100000">
                                          <p:val>
                                            <p:strVal val="#ppt_x"/>
                                          </p:val>
                                        </p:tav>
                                      </p:tavLst>
                                    </p:anim>
                                    <p:anim calcmode="lin" valueType="num">
                                      <p:cBhvr additive="base">
                                        <p:cTn id="44" dur="500" fill="hold"/>
                                        <p:tgtEl>
                                          <p:spTgt spid="129025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290269"/>
                                        </p:tgtEl>
                                        <p:attrNameLst>
                                          <p:attrName>style.visibility</p:attrName>
                                        </p:attrNameLst>
                                      </p:cBhvr>
                                      <p:to>
                                        <p:strVal val="visible"/>
                                      </p:to>
                                    </p:set>
                                    <p:anim calcmode="lin" valueType="num">
                                      <p:cBhvr additive="base">
                                        <p:cTn id="49" dur="500" fill="hold"/>
                                        <p:tgtEl>
                                          <p:spTgt spid="1290269"/>
                                        </p:tgtEl>
                                        <p:attrNameLst>
                                          <p:attrName>ppt_x</p:attrName>
                                        </p:attrNameLst>
                                      </p:cBhvr>
                                      <p:tavLst>
                                        <p:tav tm="0">
                                          <p:val>
                                            <p:strVal val="1+#ppt_w/2"/>
                                          </p:val>
                                        </p:tav>
                                        <p:tav tm="100000">
                                          <p:val>
                                            <p:strVal val="#ppt_x"/>
                                          </p:val>
                                        </p:tav>
                                      </p:tavLst>
                                    </p:anim>
                                    <p:anim calcmode="lin" valueType="num">
                                      <p:cBhvr additive="base">
                                        <p:cTn id="50" dur="500" fill="hold"/>
                                        <p:tgtEl>
                                          <p:spTgt spid="1290269"/>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1290274"/>
                                        </p:tgtEl>
                                        <p:attrNameLst>
                                          <p:attrName>style.visibility</p:attrName>
                                        </p:attrNameLst>
                                      </p:cBhvr>
                                      <p:to>
                                        <p:strVal val="visible"/>
                                      </p:to>
                                    </p:set>
                                    <p:animEffect transition="in" filter="box(in)">
                                      <p:cBhvr>
                                        <p:cTn id="55" dur="500"/>
                                        <p:tgtEl>
                                          <p:spTgt spid="129027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8" presetClass="emph" presetSubtype="0" fill="hold" grpId="1" nodeType="clickEffect">
                                  <p:stCondLst>
                                    <p:cond delay="0"/>
                                  </p:stCondLst>
                                  <p:childTnLst>
                                    <p:animRot by="21600000">
                                      <p:cBhvr>
                                        <p:cTn id="59" dur="2000" fill="hold"/>
                                        <p:tgtEl>
                                          <p:spTgt spid="1290274"/>
                                        </p:tgtEl>
                                        <p:attrNameLst>
                                          <p:attrName>r</p:attrName>
                                        </p:attrNameLst>
                                      </p:cBhvr>
                                    </p:animRo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1290273"/>
                                        </p:tgtEl>
                                        <p:attrNameLst>
                                          <p:attrName>style.visibility</p:attrName>
                                        </p:attrNameLst>
                                      </p:cBhvr>
                                      <p:to>
                                        <p:strVal val="visible"/>
                                      </p:to>
                                    </p:set>
                                    <p:animEffect transition="in" filter="blinds(horizontal)">
                                      <p:cBhvr>
                                        <p:cTn id="64" dur="500"/>
                                        <p:tgtEl>
                                          <p:spTgt spid="1290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49" grpId="0" animBg="1"/>
      <p:bldP spid="1290259" grpId="0" animBg="1"/>
      <p:bldP spid="1290260" grpId="0" animBg="1"/>
      <p:bldP spid="1290261" grpId="0" animBg="1"/>
      <p:bldP spid="1290262" grpId="0" build="p" autoUpdateAnimBg="0"/>
      <p:bldP spid="1290269" grpId="0" animBg="1"/>
      <p:bldP spid="1290271" grpId="0" build="p" autoUpdateAnimBg="0"/>
      <p:bldP spid="1290274" grpId="0"/>
      <p:bldP spid="1290274" grpId="1"/>
      <p:bldP spid="1290280" grpId="0" animBg="1"/>
      <p:bldP spid="1290273"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7043" name="Object 17">
            <a:extLst>
              <a:ext uri="{FF2B5EF4-FFF2-40B4-BE49-F238E27FC236}">
                <a16:creationId xmlns:a16="http://schemas.microsoft.com/office/drawing/2014/main" id="{FDBE2536-BF6F-FF4D-8F63-285E875C09F3}"/>
              </a:ext>
            </a:extLst>
          </p:cNvPr>
          <p:cNvGraphicFramePr>
            <a:graphicFrameLocks noChangeAspect="1"/>
          </p:cNvGraphicFramePr>
          <p:nvPr>
            <p:ph sz="quarter" idx="1"/>
          </p:nvPr>
        </p:nvGraphicFramePr>
        <p:xfrm>
          <a:off x="2819401" y="3500438"/>
          <a:ext cx="1266825" cy="571500"/>
        </p:xfrm>
        <a:graphic>
          <a:graphicData uri="http://schemas.openxmlformats.org/presentationml/2006/ole">
            <mc:AlternateContent xmlns:mc="http://schemas.openxmlformats.org/markup-compatibility/2006">
              <mc:Choice xmlns:v="urn:schemas-microsoft-com:vml" Requires="v">
                <p:oleObj spid="_x0000_s53271" name="Bitmap Image" r:id="rId3" imgW="844550" imgH="381000" progId="PBrush">
                  <p:embed/>
                </p:oleObj>
              </mc:Choice>
              <mc:Fallback>
                <p:oleObj name="Bitmap Image" r:id="rId3" imgW="844550" imgH="381000" progId="PBrush">
                  <p:embed/>
                  <p:pic>
                    <p:nvPicPr>
                      <p:cNvPr id="87043" name="Object 17">
                        <a:extLst>
                          <a:ext uri="{FF2B5EF4-FFF2-40B4-BE49-F238E27FC236}">
                            <a16:creationId xmlns:a16="http://schemas.microsoft.com/office/drawing/2014/main" id="{FDBE2536-BF6F-FF4D-8F63-285E875C09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1" y="3500438"/>
                        <a:ext cx="126682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1626" name="Group 362">
            <a:extLst>
              <a:ext uri="{FF2B5EF4-FFF2-40B4-BE49-F238E27FC236}">
                <a16:creationId xmlns:a16="http://schemas.microsoft.com/office/drawing/2014/main" id="{1A6E864A-025F-E34E-8972-98A51A972B6F}"/>
              </a:ext>
            </a:extLst>
          </p:cNvPr>
          <p:cNvGraphicFramePr>
            <a:graphicFrameLocks noGrp="1"/>
          </p:cNvGraphicFramePr>
          <p:nvPr>
            <p:ph sz="quarter" idx="2"/>
          </p:nvPr>
        </p:nvGraphicFramePr>
        <p:xfrm>
          <a:off x="9480550" y="4076700"/>
          <a:ext cx="287338" cy="865188"/>
        </p:xfrm>
        <a:graphic>
          <a:graphicData uri="http://schemas.openxmlformats.org/drawingml/2006/table">
            <a:tbl>
              <a:tblPr/>
              <a:tblGrid>
                <a:gridCol w="287338">
                  <a:extLst>
                    <a:ext uri="{9D8B030D-6E8A-4147-A177-3AD203B41FA5}">
                      <a16:colId xmlns:a16="http://schemas.microsoft.com/office/drawing/2014/main" val="20000"/>
                    </a:ext>
                  </a:extLst>
                </a:gridCol>
              </a:tblGrid>
              <a:tr h="588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a:txBody>
                  <a:tcPr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762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87047" name="Object 11">
            <a:hlinkClick r:id="rId5"/>
            <a:extLst>
              <a:ext uri="{FF2B5EF4-FFF2-40B4-BE49-F238E27FC236}">
                <a16:creationId xmlns:a16="http://schemas.microsoft.com/office/drawing/2014/main" id="{9817C003-D0BA-084A-BA7C-F5E09B89365E}"/>
              </a:ext>
            </a:extLst>
          </p:cNvPr>
          <p:cNvGraphicFramePr>
            <a:graphicFrameLocks noChangeAspect="1"/>
          </p:cNvGraphicFramePr>
          <p:nvPr>
            <p:ph sz="quarter" idx="3"/>
          </p:nvPr>
        </p:nvGraphicFramePr>
        <p:xfrm>
          <a:off x="3144838" y="5084763"/>
          <a:ext cx="641350" cy="792162"/>
        </p:xfrm>
        <a:graphic>
          <a:graphicData uri="http://schemas.openxmlformats.org/presentationml/2006/ole">
            <mc:AlternateContent xmlns:mc="http://schemas.openxmlformats.org/markup-compatibility/2006">
              <mc:Choice xmlns:v="urn:schemas-microsoft-com:vml" Requires="v">
                <p:oleObj spid="_x0000_s53272" name="Bitmap Image" r:id="rId6" imgW="647700" imgH="800100" progId="PBrush">
                  <p:embed/>
                </p:oleObj>
              </mc:Choice>
              <mc:Fallback>
                <p:oleObj name="Bitmap Image" r:id="rId6" imgW="647700" imgH="800100" progId="PBrush">
                  <p:embed/>
                  <p:pic>
                    <p:nvPicPr>
                      <p:cNvPr id="87047" name="Object 11">
                        <a:hlinkClick r:id=""/>
                        <a:extLst>
                          <a:ext uri="{FF2B5EF4-FFF2-40B4-BE49-F238E27FC236}">
                            <a16:creationId xmlns:a16="http://schemas.microsoft.com/office/drawing/2014/main" id="{9817C003-D0BA-084A-BA7C-F5E09B8936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4838" y="5084763"/>
                        <a:ext cx="641350" cy="792162"/>
                      </a:xfrm>
                      <a:prstGeom prst="rect">
                        <a:avLst/>
                      </a:prstGeom>
                      <a:blipFill dpi="0" rotWithShape="0">
                        <a:blip r:embed="rId8"/>
                        <a:srcRect/>
                        <a:tile tx="0" ty="0" sx="100000" sy="100000" flip="none" algn="tl"/>
                      </a:blipFill>
                      <a:ln>
                        <a:noFill/>
                      </a:ln>
                      <a:extLst>
                        <a:ext uri="{91240B29-F687-4F45-9708-019B960494DF}">
                          <a14:hiddenLine xmlns:a14="http://schemas.microsoft.com/office/drawing/2010/main" w="9525">
                            <a:solidFill>
                              <a:srgbClr val="003300"/>
                            </a:solidFill>
                            <a:miter lim="800000"/>
                            <a:headEnd/>
                            <a:tailEnd/>
                          </a14:hiddenLine>
                        </a:ext>
                      </a:extLst>
                    </p:spPr>
                  </p:pic>
                </p:oleObj>
              </mc:Fallback>
            </mc:AlternateContent>
          </a:graphicData>
        </a:graphic>
      </p:graphicFrame>
      <p:graphicFrame>
        <p:nvGraphicFramePr>
          <p:cNvPr id="87048" name="Object 12">
            <a:hlinkClick r:id="rId9"/>
            <a:extLst>
              <a:ext uri="{FF2B5EF4-FFF2-40B4-BE49-F238E27FC236}">
                <a16:creationId xmlns:a16="http://schemas.microsoft.com/office/drawing/2014/main" id="{194676FB-EF7D-2649-A25F-39919B48C511}"/>
              </a:ext>
            </a:extLst>
          </p:cNvPr>
          <p:cNvGraphicFramePr>
            <a:graphicFrameLocks noChangeAspect="1"/>
          </p:cNvGraphicFramePr>
          <p:nvPr>
            <p:ph sz="quarter" idx="4"/>
          </p:nvPr>
        </p:nvGraphicFramePr>
        <p:xfrm>
          <a:off x="2927350" y="4581526"/>
          <a:ext cx="1276350" cy="581025"/>
        </p:xfrm>
        <a:graphic>
          <a:graphicData uri="http://schemas.openxmlformats.org/presentationml/2006/ole">
            <mc:AlternateContent xmlns:mc="http://schemas.openxmlformats.org/markup-compatibility/2006">
              <mc:Choice xmlns:v="urn:schemas-microsoft-com:vml" Requires="v">
                <p:oleObj spid="_x0000_s53273" name="Bitmap Image" r:id="rId10" imgW="850900" imgH="387350" progId="PBrush">
                  <p:embed/>
                </p:oleObj>
              </mc:Choice>
              <mc:Fallback>
                <p:oleObj name="Bitmap Image" r:id="rId10" imgW="850900" imgH="387350" progId="PBrush">
                  <p:embed/>
                  <p:pic>
                    <p:nvPicPr>
                      <p:cNvPr id="87048" name="Object 12">
                        <a:hlinkClick r:id=""/>
                        <a:extLst>
                          <a:ext uri="{FF2B5EF4-FFF2-40B4-BE49-F238E27FC236}">
                            <a16:creationId xmlns:a16="http://schemas.microsoft.com/office/drawing/2014/main" id="{194676FB-EF7D-2649-A25F-39919B48C51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27350" y="4581526"/>
                        <a:ext cx="12763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50" name="AutoShape 2">
            <a:extLst>
              <a:ext uri="{FF2B5EF4-FFF2-40B4-BE49-F238E27FC236}">
                <a16:creationId xmlns:a16="http://schemas.microsoft.com/office/drawing/2014/main" id="{6CEF262D-5386-8F42-9D76-9873FBF3C018}"/>
              </a:ext>
            </a:extLst>
          </p:cNvPr>
          <p:cNvSpPr>
            <a:spLocks noChangeArrowheads="1"/>
          </p:cNvSpPr>
          <p:nvPr/>
        </p:nvSpPr>
        <p:spPr bwMode="auto">
          <a:xfrm>
            <a:off x="1989139" y="1844676"/>
            <a:ext cx="4897437" cy="4321175"/>
          </a:xfrm>
          <a:prstGeom prst="flowChartAlternateProcess">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87051" name="AutoShape 3">
            <a:extLst>
              <a:ext uri="{FF2B5EF4-FFF2-40B4-BE49-F238E27FC236}">
                <a16:creationId xmlns:a16="http://schemas.microsoft.com/office/drawing/2014/main" id="{425BF4D7-5E80-224F-8CF1-9C84EF38020B}"/>
              </a:ext>
            </a:extLst>
          </p:cNvPr>
          <p:cNvSpPr>
            <a:spLocks noChangeArrowheads="1"/>
          </p:cNvSpPr>
          <p:nvPr/>
        </p:nvSpPr>
        <p:spPr bwMode="auto">
          <a:xfrm>
            <a:off x="1919288" y="692151"/>
            <a:ext cx="5111750" cy="1152525"/>
          </a:xfrm>
          <a:prstGeom prst="flowChartExtract">
            <a:avLst/>
          </a:prstGeom>
          <a:blipFill dpi="0" rotWithShape="0">
            <a:blip r:embed="rId12"/>
            <a:srcRect/>
            <a:tile tx="0" ty="0" sx="100000" sy="100000" flip="none" algn="tl"/>
          </a:blipFill>
          <a:ln w="9525">
            <a:solidFill>
              <a:schemeClr val="tx1"/>
            </a:solidFill>
            <a:miter lim="800000"/>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graphicFrame>
        <p:nvGraphicFramePr>
          <p:cNvPr id="87052" name="Object 4">
            <a:extLst>
              <a:ext uri="{FF2B5EF4-FFF2-40B4-BE49-F238E27FC236}">
                <a16:creationId xmlns:a16="http://schemas.microsoft.com/office/drawing/2014/main" id="{0DC8C9D3-9EC6-024D-9DA5-213181745105}"/>
              </a:ext>
            </a:extLst>
          </p:cNvPr>
          <p:cNvGraphicFramePr>
            <a:graphicFrameLocks noChangeAspect="1"/>
          </p:cNvGraphicFramePr>
          <p:nvPr/>
        </p:nvGraphicFramePr>
        <p:xfrm>
          <a:off x="3000376" y="1989139"/>
          <a:ext cx="1008063" cy="682625"/>
        </p:xfrm>
        <a:graphic>
          <a:graphicData uri="http://schemas.openxmlformats.org/presentationml/2006/ole">
            <mc:AlternateContent xmlns:mc="http://schemas.openxmlformats.org/markup-compatibility/2006">
              <mc:Choice xmlns:v="urn:schemas-microsoft-com:vml" Requires="v">
                <p:oleObj spid="_x0000_s53274" name="Bitmap Image" r:id="rId13" imgW="844550" imgH="571500" progId="PBrush">
                  <p:embed/>
                </p:oleObj>
              </mc:Choice>
              <mc:Fallback>
                <p:oleObj name="Bitmap Image" r:id="rId13" imgW="844550" imgH="571500" progId="PBrush">
                  <p:embed/>
                  <p:pic>
                    <p:nvPicPr>
                      <p:cNvPr id="87052" name="Object 4">
                        <a:extLst>
                          <a:ext uri="{FF2B5EF4-FFF2-40B4-BE49-F238E27FC236}">
                            <a16:creationId xmlns:a16="http://schemas.microsoft.com/office/drawing/2014/main" id="{0DC8C9D3-9EC6-024D-9DA5-21318174510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00376" y="1989139"/>
                        <a:ext cx="1008063"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3" name="Object 5">
            <a:extLst>
              <a:ext uri="{FF2B5EF4-FFF2-40B4-BE49-F238E27FC236}">
                <a16:creationId xmlns:a16="http://schemas.microsoft.com/office/drawing/2014/main" id="{F72ABCB9-517C-CC43-AE60-62892CDB38B0}"/>
              </a:ext>
            </a:extLst>
          </p:cNvPr>
          <p:cNvGraphicFramePr>
            <a:graphicFrameLocks noChangeAspect="1"/>
          </p:cNvGraphicFramePr>
          <p:nvPr/>
        </p:nvGraphicFramePr>
        <p:xfrm>
          <a:off x="5616575" y="5037138"/>
          <a:ext cx="755650" cy="768350"/>
        </p:xfrm>
        <a:graphic>
          <a:graphicData uri="http://schemas.openxmlformats.org/presentationml/2006/ole">
            <mc:AlternateContent xmlns:mc="http://schemas.openxmlformats.org/markup-compatibility/2006">
              <mc:Choice xmlns:v="urn:schemas-microsoft-com:vml" Requires="v">
                <p:oleObj spid="_x0000_s53275" name="Bitmap Image" r:id="rId15" imgW="787400" imgH="800100" progId="PBrush">
                  <p:embed/>
                </p:oleObj>
              </mc:Choice>
              <mc:Fallback>
                <p:oleObj name="Bitmap Image" r:id="rId15" imgW="787400" imgH="800100" progId="PBrush">
                  <p:embed/>
                  <p:pic>
                    <p:nvPicPr>
                      <p:cNvPr id="87053" name="Object 5">
                        <a:extLst>
                          <a:ext uri="{FF2B5EF4-FFF2-40B4-BE49-F238E27FC236}">
                            <a16:creationId xmlns:a16="http://schemas.microsoft.com/office/drawing/2014/main" id="{F72ABCB9-517C-CC43-AE60-62892CDB38B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16575" y="5037138"/>
                        <a:ext cx="75565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4" name="Object 6">
            <a:extLst>
              <a:ext uri="{FF2B5EF4-FFF2-40B4-BE49-F238E27FC236}">
                <a16:creationId xmlns:a16="http://schemas.microsoft.com/office/drawing/2014/main" id="{8956E822-C38C-7640-AFAA-4A6D6C705BE6}"/>
              </a:ext>
            </a:extLst>
          </p:cNvPr>
          <p:cNvGraphicFramePr>
            <a:graphicFrameLocks noChangeAspect="1"/>
          </p:cNvGraphicFramePr>
          <p:nvPr/>
        </p:nvGraphicFramePr>
        <p:xfrm>
          <a:off x="4897438" y="1989139"/>
          <a:ext cx="792162" cy="746125"/>
        </p:xfrm>
        <a:graphic>
          <a:graphicData uri="http://schemas.openxmlformats.org/presentationml/2006/ole">
            <mc:AlternateContent xmlns:mc="http://schemas.openxmlformats.org/markup-compatibility/2006">
              <mc:Choice xmlns:v="urn:schemas-microsoft-com:vml" Requires="v">
                <p:oleObj spid="_x0000_s53276" name="Bitmap Image" r:id="rId17" imgW="774700" imgH="730250" progId="PBrush">
                  <p:embed/>
                </p:oleObj>
              </mc:Choice>
              <mc:Fallback>
                <p:oleObj name="Bitmap Image" r:id="rId17" imgW="774700" imgH="730250" progId="PBrush">
                  <p:embed/>
                  <p:pic>
                    <p:nvPicPr>
                      <p:cNvPr id="87054" name="Object 6">
                        <a:extLst>
                          <a:ext uri="{FF2B5EF4-FFF2-40B4-BE49-F238E27FC236}">
                            <a16:creationId xmlns:a16="http://schemas.microsoft.com/office/drawing/2014/main" id="{8956E822-C38C-7640-AFAA-4A6D6C705BE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97438" y="1989139"/>
                        <a:ext cx="792162" cy="74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5" name="Object 8">
            <a:extLst>
              <a:ext uri="{FF2B5EF4-FFF2-40B4-BE49-F238E27FC236}">
                <a16:creationId xmlns:a16="http://schemas.microsoft.com/office/drawing/2014/main" id="{C8800B62-C3D3-AA49-B77D-811D6E6D1782}"/>
              </a:ext>
            </a:extLst>
          </p:cNvPr>
          <p:cNvGraphicFramePr>
            <a:graphicFrameLocks noChangeAspect="1"/>
          </p:cNvGraphicFramePr>
          <p:nvPr/>
        </p:nvGraphicFramePr>
        <p:xfrm>
          <a:off x="5545139" y="3529013"/>
          <a:ext cx="981075" cy="692150"/>
        </p:xfrm>
        <a:graphic>
          <a:graphicData uri="http://schemas.openxmlformats.org/presentationml/2006/ole">
            <mc:AlternateContent xmlns:mc="http://schemas.openxmlformats.org/markup-compatibility/2006">
              <mc:Choice xmlns:v="urn:schemas-microsoft-com:vml" Requires="v">
                <p:oleObj spid="_x0000_s53277" name="Bitmap Image" r:id="rId19" imgW="990600" imgH="698500" progId="PBrush">
                  <p:embed/>
                </p:oleObj>
              </mc:Choice>
              <mc:Fallback>
                <p:oleObj name="Bitmap Image" r:id="rId19" imgW="990600" imgH="698500" progId="PBrush">
                  <p:embed/>
                  <p:pic>
                    <p:nvPicPr>
                      <p:cNvPr id="87055" name="Object 8">
                        <a:extLst>
                          <a:ext uri="{FF2B5EF4-FFF2-40B4-BE49-F238E27FC236}">
                            <a16:creationId xmlns:a16="http://schemas.microsoft.com/office/drawing/2014/main" id="{C8800B62-C3D3-AA49-B77D-811D6E6D178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45139" y="3529013"/>
                        <a:ext cx="981075"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1273" name="AutoShape 9">
            <a:extLst>
              <a:ext uri="{FF2B5EF4-FFF2-40B4-BE49-F238E27FC236}">
                <a16:creationId xmlns:a16="http://schemas.microsoft.com/office/drawing/2014/main" id="{07AD72B0-D0F6-1D49-8662-39379D351BD7}"/>
              </a:ext>
            </a:extLst>
          </p:cNvPr>
          <p:cNvSpPr>
            <a:spLocks noChangeArrowheads="1"/>
          </p:cNvSpPr>
          <p:nvPr/>
        </p:nvSpPr>
        <p:spPr bwMode="auto">
          <a:xfrm>
            <a:off x="1703388" y="1557339"/>
            <a:ext cx="2519362" cy="503237"/>
          </a:xfrm>
          <a:prstGeom prst="wedgeEllipseCallout">
            <a:avLst>
              <a:gd name="adj1" fmla="val 19755"/>
              <a:gd name="adj2" fmla="val 86907"/>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47.71</a:t>
            </a:r>
            <a:endParaRPr lang="en-US" altLang="tr-TR" sz="1000">
              <a:latin typeface="Arial" panose="020B0604020202020204" pitchFamily="34" charset="0"/>
              <a:cs typeface="Arial" panose="020B0604020202020204" pitchFamily="34" charset="0"/>
            </a:endParaRPr>
          </a:p>
          <a:p>
            <a:pPr algn="ctr" eaLnBrk="1" hangingPunct="1">
              <a:spcBef>
                <a:spcPct val="0"/>
              </a:spcBef>
              <a:buFontTx/>
              <a:buNone/>
            </a:pPr>
            <a:r>
              <a:rPr lang="tr-TR" altLang="tr-TR" sz="1000">
                <a:latin typeface="Arial" panose="020B0604020202020204" pitchFamily="34" charset="0"/>
                <a:cs typeface="Arial" panose="020B0604020202020204" pitchFamily="34" charset="0"/>
              </a:rPr>
              <a:t>Cirosu: 75 Bin YTL (%8)</a:t>
            </a:r>
            <a:endParaRPr lang="en-US" altLang="tr-TR" sz="1000">
              <a:latin typeface="Arial" panose="020B0604020202020204" pitchFamily="34" charset="0"/>
              <a:cs typeface="Arial" panose="020B0604020202020204" pitchFamily="34" charset="0"/>
            </a:endParaRPr>
          </a:p>
        </p:txBody>
      </p:sp>
      <p:sp>
        <p:nvSpPr>
          <p:cNvPr id="1291274" name="AutoShape 10">
            <a:extLst>
              <a:ext uri="{FF2B5EF4-FFF2-40B4-BE49-F238E27FC236}">
                <a16:creationId xmlns:a16="http://schemas.microsoft.com/office/drawing/2014/main" id="{28266FB2-4517-674E-A3FD-5D3F800B1986}"/>
              </a:ext>
            </a:extLst>
          </p:cNvPr>
          <p:cNvSpPr>
            <a:spLocks noChangeArrowheads="1"/>
          </p:cNvSpPr>
          <p:nvPr/>
        </p:nvSpPr>
        <p:spPr bwMode="auto">
          <a:xfrm>
            <a:off x="4656139" y="1484314"/>
            <a:ext cx="2446337" cy="503237"/>
          </a:xfrm>
          <a:prstGeom prst="wedgeEllipseCallout">
            <a:avLst>
              <a:gd name="adj1" fmla="val -11194"/>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47.43</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Cirosu: 200 Bin YTL (%21)</a:t>
            </a:r>
            <a:endParaRPr lang="en-US" altLang="tr-TR" sz="1000">
              <a:latin typeface="Arial" panose="020B0604020202020204" pitchFamily="34" charset="0"/>
              <a:cs typeface="Arial" panose="020B0604020202020204" pitchFamily="34" charset="0"/>
            </a:endParaRPr>
          </a:p>
        </p:txBody>
      </p:sp>
      <p:graphicFrame>
        <p:nvGraphicFramePr>
          <p:cNvPr id="87058" name="Object 13">
            <a:extLst>
              <a:ext uri="{FF2B5EF4-FFF2-40B4-BE49-F238E27FC236}">
                <a16:creationId xmlns:a16="http://schemas.microsoft.com/office/drawing/2014/main" id="{926AC5C9-EE04-F749-BF10-21588B9AA1AF}"/>
              </a:ext>
            </a:extLst>
          </p:cNvPr>
          <p:cNvGraphicFramePr>
            <a:graphicFrameLocks noChangeAspect="1"/>
          </p:cNvGraphicFramePr>
          <p:nvPr/>
        </p:nvGraphicFramePr>
        <p:xfrm>
          <a:off x="3000376" y="3141663"/>
          <a:ext cx="346075" cy="431800"/>
        </p:xfrm>
        <a:graphic>
          <a:graphicData uri="http://schemas.openxmlformats.org/presentationml/2006/ole">
            <mc:AlternateContent xmlns:mc="http://schemas.openxmlformats.org/markup-compatibility/2006">
              <mc:Choice xmlns:v="urn:schemas-microsoft-com:vml" Requires="v">
                <p:oleObj spid="_x0000_s53278" name="Bitmap Image" r:id="rId21" imgW="615950" imgH="768350" progId="PBrush">
                  <p:embed/>
                </p:oleObj>
              </mc:Choice>
              <mc:Fallback>
                <p:oleObj name="Bitmap Image" r:id="rId21" imgW="615950" imgH="768350" progId="PBrush">
                  <p:embed/>
                  <p:pic>
                    <p:nvPicPr>
                      <p:cNvPr id="87058" name="Object 13">
                        <a:extLst>
                          <a:ext uri="{FF2B5EF4-FFF2-40B4-BE49-F238E27FC236}">
                            <a16:creationId xmlns:a16="http://schemas.microsoft.com/office/drawing/2014/main" id="{926AC5C9-EE04-F749-BF10-21588B9AA1A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000376"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9" name="Object 14">
            <a:extLst>
              <a:ext uri="{FF2B5EF4-FFF2-40B4-BE49-F238E27FC236}">
                <a16:creationId xmlns:a16="http://schemas.microsoft.com/office/drawing/2014/main" id="{BD4209D7-BCCF-4241-B504-D180DBD61318}"/>
              </a:ext>
            </a:extLst>
          </p:cNvPr>
          <p:cNvGraphicFramePr>
            <a:graphicFrameLocks noChangeAspect="1"/>
          </p:cNvGraphicFramePr>
          <p:nvPr/>
        </p:nvGraphicFramePr>
        <p:xfrm>
          <a:off x="3287714" y="3141663"/>
          <a:ext cx="346075" cy="431800"/>
        </p:xfrm>
        <a:graphic>
          <a:graphicData uri="http://schemas.openxmlformats.org/presentationml/2006/ole">
            <mc:AlternateContent xmlns:mc="http://schemas.openxmlformats.org/markup-compatibility/2006">
              <mc:Choice xmlns:v="urn:schemas-microsoft-com:vml" Requires="v">
                <p:oleObj spid="_x0000_s53279" name="Bitmap Image" r:id="rId23" imgW="615950" imgH="768350" progId="PBrush">
                  <p:embed/>
                </p:oleObj>
              </mc:Choice>
              <mc:Fallback>
                <p:oleObj name="Bitmap Image" r:id="rId23" imgW="615950" imgH="768350" progId="PBrush">
                  <p:embed/>
                  <p:pic>
                    <p:nvPicPr>
                      <p:cNvPr id="87059" name="Object 14">
                        <a:extLst>
                          <a:ext uri="{FF2B5EF4-FFF2-40B4-BE49-F238E27FC236}">
                            <a16:creationId xmlns:a16="http://schemas.microsoft.com/office/drawing/2014/main" id="{BD4209D7-BCCF-4241-B504-D180DBD61318}"/>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87714"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60" name="Object 15">
            <a:extLst>
              <a:ext uri="{FF2B5EF4-FFF2-40B4-BE49-F238E27FC236}">
                <a16:creationId xmlns:a16="http://schemas.microsoft.com/office/drawing/2014/main" id="{EFD5E5E9-69DE-184A-ABE7-64AAE3BF19A6}"/>
              </a:ext>
            </a:extLst>
          </p:cNvPr>
          <p:cNvGraphicFramePr>
            <a:graphicFrameLocks noChangeAspect="1"/>
          </p:cNvGraphicFramePr>
          <p:nvPr/>
        </p:nvGraphicFramePr>
        <p:xfrm>
          <a:off x="3648076" y="3141663"/>
          <a:ext cx="346075" cy="431800"/>
        </p:xfrm>
        <a:graphic>
          <a:graphicData uri="http://schemas.openxmlformats.org/presentationml/2006/ole">
            <mc:AlternateContent xmlns:mc="http://schemas.openxmlformats.org/markup-compatibility/2006">
              <mc:Choice xmlns:v="urn:schemas-microsoft-com:vml" Requires="v">
                <p:oleObj spid="_x0000_s53280" name="Bitmap Image" r:id="rId24" imgW="615950" imgH="768350" progId="PBrush">
                  <p:embed/>
                </p:oleObj>
              </mc:Choice>
              <mc:Fallback>
                <p:oleObj name="Bitmap Image" r:id="rId24" imgW="615950" imgH="768350" progId="PBrush">
                  <p:embed/>
                  <p:pic>
                    <p:nvPicPr>
                      <p:cNvPr id="87060" name="Object 15">
                        <a:extLst>
                          <a:ext uri="{FF2B5EF4-FFF2-40B4-BE49-F238E27FC236}">
                            <a16:creationId xmlns:a16="http://schemas.microsoft.com/office/drawing/2014/main" id="{EFD5E5E9-69DE-184A-ABE7-64AAE3BF19A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648076" y="3141663"/>
                        <a:ext cx="34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1282" name="AutoShape 18">
            <a:extLst>
              <a:ext uri="{FF2B5EF4-FFF2-40B4-BE49-F238E27FC236}">
                <a16:creationId xmlns:a16="http://schemas.microsoft.com/office/drawing/2014/main" id="{9CA37754-77DB-724E-B22E-048383EBB1F0}"/>
              </a:ext>
            </a:extLst>
          </p:cNvPr>
          <p:cNvSpPr>
            <a:spLocks noChangeArrowheads="1"/>
          </p:cNvSpPr>
          <p:nvPr/>
        </p:nvSpPr>
        <p:spPr bwMode="auto">
          <a:xfrm>
            <a:off x="1846264" y="4076701"/>
            <a:ext cx="2376487" cy="576263"/>
          </a:xfrm>
          <a:prstGeom prst="wedgeEllipseCallout">
            <a:avLst>
              <a:gd name="adj1" fmla="val 17069"/>
              <a:gd name="adj2" fmla="val 94079"/>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47.59</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Cirosu:180 Bin YTL (%19)</a:t>
            </a:r>
            <a:endParaRPr lang="en-US" altLang="tr-TR" sz="1000">
              <a:latin typeface="Arial" panose="020B0604020202020204" pitchFamily="34" charset="0"/>
              <a:cs typeface="Arial" panose="020B0604020202020204" pitchFamily="34" charset="0"/>
            </a:endParaRPr>
          </a:p>
        </p:txBody>
      </p:sp>
      <p:sp>
        <p:nvSpPr>
          <p:cNvPr id="1291283" name="AutoShape 19">
            <a:extLst>
              <a:ext uri="{FF2B5EF4-FFF2-40B4-BE49-F238E27FC236}">
                <a16:creationId xmlns:a16="http://schemas.microsoft.com/office/drawing/2014/main" id="{A67D8A6E-BF0E-E04C-B9F5-0DC9E3CF5F08}"/>
              </a:ext>
            </a:extLst>
          </p:cNvPr>
          <p:cNvSpPr>
            <a:spLocks noChangeArrowheads="1"/>
          </p:cNvSpPr>
          <p:nvPr/>
        </p:nvSpPr>
        <p:spPr bwMode="auto">
          <a:xfrm>
            <a:off x="4872039" y="2925764"/>
            <a:ext cx="2447925" cy="503237"/>
          </a:xfrm>
          <a:prstGeom prst="wedgeEllipseCallout">
            <a:avLst>
              <a:gd name="adj1" fmla="val -2398"/>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47.29</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Cirosu: 250 Bin YTL (%26)</a:t>
            </a:r>
            <a:endParaRPr lang="en-US" altLang="tr-TR" sz="1000">
              <a:latin typeface="Arial" panose="020B0604020202020204" pitchFamily="34" charset="0"/>
              <a:cs typeface="Arial" panose="020B0604020202020204" pitchFamily="34" charset="0"/>
            </a:endParaRPr>
          </a:p>
        </p:txBody>
      </p:sp>
      <p:sp>
        <p:nvSpPr>
          <p:cNvPr id="1291284" name="AutoShape 20">
            <a:extLst>
              <a:ext uri="{FF2B5EF4-FFF2-40B4-BE49-F238E27FC236}">
                <a16:creationId xmlns:a16="http://schemas.microsoft.com/office/drawing/2014/main" id="{1E85D502-33F6-344E-B69A-B33E3E556142}"/>
              </a:ext>
            </a:extLst>
          </p:cNvPr>
          <p:cNvSpPr>
            <a:spLocks noChangeArrowheads="1"/>
          </p:cNvSpPr>
          <p:nvPr/>
        </p:nvSpPr>
        <p:spPr bwMode="auto">
          <a:xfrm>
            <a:off x="1558926" y="2708275"/>
            <a:ext cx="2411413" cy="503238"/>
          </a:xfrm>
          <a:prstGeom prst="wedgeEllipseCallout">
            <a:avLst>
              <a:gd name="adj1" fmla="val 21097"/>
              <a:gd name="adj2" fmla="val 102995"/>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Nace2 Kodu 47.21</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Cirosu: 100 Bin YTL(%10)</a:t>
            </a:r>
            <a:endParaRPr lang="en-US" altLang="tr-TR" sz="1000">
              <a:latin typeface="Arial" panose="020B0604020202020204" pitchFamily="34" charset="0"/>
              <a:cs typeface="Arial" panose="020B0604020202020204" pitchFamily="34" charset="0"/>
            </a:endParaRPr>
          </a:p>
        </p:txBody>
      </p:sp>
      <p:sp>
        <p:nvSpPr>
          <p:cNvPr id="1291285" name="Rectangle 21">
            <a:extLst>
              <a:ext uri="{FF2B5EF4-FFF2-40B4-BE49-F238E27FC236}">
                <a16:creationId xmlns:a16="http://schemas.microsoft.com/office/drawing/2014/main" id="{309AA016-B95C-6F44-89AF-8BA4D09F93E9}"/>
              </a:ext>
            </a:extLst>
          </p:cNvPr>
          <p:cNvSpPr>
            <a:spLocks noChangeArrowheads="1"/>
          </p:cNvSpPr>
          <p:nvPr/>
        </p:nvSpPr>
        <p:spPr bwMode="auto">
          <a:xfrm>
            <a:off x="2135188" y="765176"/>
            <a:ext cx="78486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buFontTx/>
              <a:buNone/>
            </a:pPr>
            <a:r>
              <a:rPr lang="en-GB" altLang="tr-TR" sz="1800">
                <a:latin typeface="Arial" panose="020B0604020202020204" pitchFamily="34" charset="0"/>
                <a:cs typeface="Arial" panose="020B0604020202020204" pitchFamily="34" charset="0"/>
              </a:rPr>
              <a:t>Top </a:t>
            </a:r>
            <a:r>
              <a:rPr lang="tr-TR" altLang="tr-TR" sz="1800">
                <a:latin typeface="Arial" panose="020B0604020202020204" pitchFamily="34" charset="0"/>
                <a:cs typeface="Arial" panose="020B0604020202020204" pitchFamily="34" charset="0"/>
              </a:rPr>
              <a:t>D</a:t>
            </a:r>
            <a:r>
              <a:rPr lang="en-GB" altLang="tr-TR" sz="1800">
                <a:latin typeface="Arial" panose="020B0604020202020204" pitchFamily="34" charset="0"/>
                <a:cs typeface="Arial" panose="020B0604020202020204" pitchFamily="34" charset="0"/>
              </a:rPr>
              <a:t>own </a:t>
            </a:r>
            <a:r>
              <a:rPr lang="tr-TR" altLang="tr-TR" sz="1800">
                <a:latin typeface="Arial" panose="020B0604020202020204" pitchFamily="34" charset="0"/>
                <a:cs typeface="Arial" panose="020B0604020202020204" pitchFamily="34" charset="0"/>
              </a:rPr>
              <a:t>Metodunun </a:t>
            </a:r>
            <a:r>
              <a:rPr lang="tr-TR" altLang="tr-TR" sz="1800" u="sng">
                <a:latin typeface="Arial" panose="020B0604020202020204" pitchFamily="34" charset="0"/>
                <a:cs typeface="Arial" panose="020B0604020202020204" pitchFamily="34" charset="0"/>
              </a:rPr>
              <a:t>Perakende Ticarette</a:t>
            </a:r>
            <a:r>
              <a:rPr lang="tr-TR" altLang="tr-TR" sz="1800">
                <a:latin typeface="Arial" panose="020B0604020202020204" pitchFamily="34" charset="0"/>
                <a:cs typeface="Arial" panose="020B0604020202020204" pitchFamily="34" charset="0"/>
              </a:rPr>
              <a:t> Uygulanışı</a:t>
            </a:r>
          </a:p>
          <a:p>
            <a:pPr algn="ctr" eaLnBrk="1" hangingPunct="1">
              <a:buFontTx/>
              <a:buNone/>
            </a:pPr>
            <a:r>
              <a:rPr lang="tr-TR" altLang="tr-TR" sz="1800">
                <a:latin typeface="Arial" panose="020B0604020202020204" pitchFamily="34" charset="0"/>
                <a:cs typeface="Arial" panose="020B0604020202020204" pitchFamily="34" charset="0"/>
              </a:rPr>
              <a:t>3.Adım (Sınıf 47.11 ya da 47.19)</a:t>
            </a:r>
            <a:endParaRPr lang="tr-TR" altLang="tr-TR" sz="1400">
              <a:latin typeface="Arial" panose="020B0604020202020204" pitchFamily="34" charset="0"/>
              <a:cs typeface="Arial" panose="020B0604020202020204" pitchFamily="34" charset="0"/>
            </a:endParaRPr>
          </a:p>
        </p:txBody>
      </p:sp>
      <p:sp>
        <p:nvSpPr>
          <p:cNvPr id="87065" name="Rectangle 22">
            <a:extLst>
              <a:ext uri="{FF2B5EF4-FFF2-40B4-BE49-F238E27FC236}">
                <a16:creationId xmlns:a16="http://schemas.microsoft.com/office/drawing/2014/main" id="{D006211D-6BA4-A548-A157-6F776113197F}"/>
              </a:ext>
            </a:extLst>
          </p:cNvPr>
          <p:cNvSpPr>
            <a:spLocks noChangeArrowheads="1"/>
          </p:cNvSpPr>
          <p:nvPr/>
        </p:nvSpPr>
        <p:spPr bwMode="auto">
          <a:xfrm>
            <a:off x="1847851" y="692150"/>
            <a:ext cx="8424863" cy="5545138"/>
          </a:xfrm>
          <a:prstGeom prst="rect">
            <a:avLst/>
          </a:prstGeom>
          <a:noFill/>
          <a:ln w="38100">
            <a:solidFill>
              <a:srgbClr val="99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endParaRPr lang="tr-TR" altLang="tr-TR" sz="2000">
              <a:latin typeface="Arial" panose="020B0604020202020204" pitchFamily="34" charset="0"/>
              <a:cs typeface="Arial" panose="020B0604020202020204" pitchFamily="34" charset="0"/>
            </a:endParaRPr>
          </a:p>
        </p:txBody>
      </p:sp>
      <p:sp>
        <p:nvSpPr>
          <p:cNvPr id="1291287" name="AutoShape 23">
            <a:extLst>
              <a:ext uri="{FF2B5EF4-FFF2-40B4-BE49-F238E27FC236}">
                <a16:creationId xmlns:a16="http://schemas.microsoft.com/office/drawing/2014/main" id="{C6576B0A-9DB8-B844-9DC8-AD1B6CF95149}"/>
              </a:ext>
            </a:extLst>
          </p:cNvPr>
          <p:cNvSpPr>
            <a:spLocks noChangeArrowheads="1"/>
          </p:cNvSpPr>
          <p:nvPr/>
        </p:nvSpPr>
        <p:spPr bwMode="auto">
          <a:xfrm>
            <a:off x="4799014" y="4438650"/>
            <a:ext cx="2447925" cy="503238"/>
          </a:xfrm>
          <a:prstGeom prst="wedgeEllipseCallout">
            <a:avLst>
              <a:gd name="adj1" fmla="val -2333"/>
              <a:gd name="adj2" fmla="val 75866"/>
            </a:avLst>
          </a:prstGeom>
          <a:solidFill>
            <a:srgbClr val="CCFFCC"/>
          </a:solidFill>
          <a:ln w="9525">
            <a:solidFill>
              <a:schemeClr val="tx1"/>
            </a:solidFill>
            <a:miter lim="800000"/>
            <a:headEnd/>
            <a:tailEnd/>
          </a:ln>
        </p:spPr>
        <p:txBody>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000">
                <a:latin typeface="Arial" panose="020B0604020202020204" pitchFamily="34" charset="0"/>
                <a:cs typeface="Arial" panose="020B0604020202020204" pitchFamily="34" charset="0"/>
              </a:rPr>
              <a:t>Kodu: 47.22</a:t>
            </a:r>
          </a:p>
          <a:p>
            <a:pPr algn="ctr" eaLnBrk="1" hangingPunct="1">
              <a:spcBef>
                <a:spcPct val="0"/>
              </a:spcBef>
              <a:buFontTx/>
              <a:buNone/>
            </a:pPr>
            <a:r>
              <a:rPr lang="tr-TR" altLang="tr-TR" sz="1000">
                <a:latin typeface="Arial" panose="020B0604020202020204" pitchFamily="34" charset="0"/>
                <a:cs typeface="Arial" panose="020B0604020202020204" pitchFamily="34" charset="0"/>
              </a:rPr>
              <a:t>Cirosu: 150 Bin YTL (%16)</a:t>
            </a:r>
            <a:endParaRPr lang="en-US" altLang="tr-TR" sz="1000">
              <a:latin typeface="Arial" panose="020B0604020202020204" pitchFamily="34" charset="0"/>
              <a:cs typeface="Arial" panose="020B0604020202020204" pitchFamily="34" charset="0"/>
            </a:endParaRPr>
          </a:p>
        </p:txBody>
      </p:sp>
      <p:sp>
        <p:nvSpPr>
          <p:cNvPr id="1291288" name="Rectangle 24">
            <a:extLst>
              <a:ext uri="{FF2B5EF4-FFF2-40B4-BE49-F238E27FC236}">
                <a16:creationId xmlns:a16="http://schemas.microsoft.com/office/drawing/2014/main" id="{29271306-E31E-4E4E-9713-7143EB2302DE}"/>
              </a:ext>
            </a:extLst>
          </p:cNvPr>
          <p:cNvSpPr>
            <a:spLocks noChangeArrowheads="1"/>
          </p:cNvSpPr>
          <p:nvPr/>
        </p:nvSpPr>
        <p:spPr bwMode="auto">
          <a:xfrm>
            <a:off x="7248526" y="1917701"/>
            <a:ext cx="2735263"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just" eaLnBrk="1" hangingPunct="1">
              <a:buFontTx/>
              <a:buNone/>
            </a:pPr>
            <a:r>
              <a:rPr lang="tr-TR" altLang="tr-TR" sz="1200">
                <a:latin typeface="Arial" panose="020B0604020202020204" pitchFamily="34" charset="0"/>
                <a:cs typeface="Arial" panose="020B0604020202020204" pitchFamily="34" charset="0"/>
              </a:rPr>
              <a:t>Uzmanlaşmamış bir girişimin ana faaliyeti ya 47.11 ya da 47.19 olacaktır. E</a:t>
            </a:r>
            <a:r>
              <a:rPr lang="fr-FR" altLang="tr-TR" sz="1200">
                <a:latin typeface="Arial" panose="020B0604020202020204" pitchFamily="34" charset="0"/>
                <a:cs typeface="Arial" panose="020B0604020202020204" pitchFamily="34" charset="0"/>
              </a:rPr>
              <a:t>ğer gıda, içecek ve tütün katma değerin en az %35'ini tutuyorsa, yerleştirme NACE Rev.</a:t>
            </a:r>
            <a:r>
              <a:rPr lang="tr-TR" altLang="tr-TR" sz="1200">
                <a:latin typeface="Arial" panose="020B0604020202020204" pitchFamily="34" charset="0"/>
                <a:cs typeface="Arial" panose="020B0604020202020204" pitchFamily="34" charset="0"/>
              </a:rPr>
              <a:t>2’n</a:t>
            </a:r>
            <a:r>
              <a:rPr lang="fr-FR" altLang="tr-TR" sz="1200">
                <a:latin typeface="Arial" panose="020B0604020202020204" pitchFamily="34" charset="0"/>
                <a:cs typeface="Arial" panose="020B0604020202020204" pitchFamily="34" charset="0"/>
              </a:rPr>
              <a:t>in  </a:t>
            </a:r>
            <a:r>
              <a:rPr lang="tr-TR" altLang="tr-TR" sz="1200">
                <a:latin typeface="Arial" panose="020B0604020202020204" pitchFamily="34" charset="0"/>
                <a:cs typeface="Arial" panose="020B0604020202020204" pitchFamily="34" charset="0"/>
              </a:rPr>
              <a:t>47</a:t>
            </a:r>
            <a:r>
              <a:rPr lang="fr-FR" altLang="tr-TR" sz="1200">
                <a:latin typeface="Arial" panose="020B0604020202020204" pitchFamily="34" charset="0"/>
                <a:cs typeface="Arial" panose="020B0604020202020204" pitchFamily="34" charset="0"/>
              </a:rPr>
              <a:t>.11 sınıfına yapılmalıdır. Diğer tüm durumlarda yerleştirme </a:t>
            </a:r>
            <a:r>
              <a:rPr lang="tr-TR" altLang="tr-TR" sz="1200">
                <a:latin typeface="Arial" panose="020B0604020202020204" pitchFamily="34" charset="0"/>
                <a:cs typeface="Arial" panose="020B0604020202020204" pitchFamily="34" charset="0"/>
              </a:rPr>
              <a:t>47</a:t>
            </a:r>
            <a:r>
              <a:rPr lang="fr-FR" altLang="tr-TR" sz="1200">
                <a:latin typeface="Arial" panose="020B0604020202020204" pitchFamily="34" charset="0"/>
                <a:cs typeface="Arial" panose="020B0604020202020204" pitchFamily="34" charset="0"/>
              </a:rPr>
              <a:t>.1</a:t>
            </a:r>
            <a:r>
              <a:rPr lang="tr-TR" altLang="tr-TR" sz="1200">
                <a:latin typeface="Arial" panose="020B0604020202020204" pitchFamily="34" charset="0"/>
                <a:cs typeface="Arial" panose="020B0604020202020204" pitchFamily="34" charset="0"/>
              </a:rPr>
              <a:t>9</a:t>
            </a:r>
            <a:r>
              <a:rPr lang="fr-FR" altLang="tr-TR" sz="1200">
                <a:latin typeface="Arial" panose="020B0604020202020204" pitchFamily="34" charset="0"/>
                <a:cs typeface="Arial" panose="020B0604020202020204" pitchFamily="34" charset="0"/>
              </a:rPr>
              <a:t> sınıfına yapılmalıdır.</a:t>
            </a:r>
            <a:endParaRPr lang="de-CH" altLang="tr-TR" sz="1200">
              <a:latin typeface="Arial" panose="020B0604020202020204" pitchFamily="34" charset="0"/>
              <a:cs typeface="Arial" panose="020B0604020202020204" pitchFamily="34" charset="0"/>
            </a:endParaRPr>
          </a:p>
        </p:txBody>
      </p:sp>
      <p:sp>
        <p:nvSpPr>
          <p:cNvPr id="1291289" name="Rectangle 25">
            <a:extLst>
              <a:ext uri="{FF2B5EF4-FFF2-40B4-BE49-F238E27FC236}">
                <a16:creationId xmlns:a16="http://schemas.microsoft.com/office/drawing/2014/main" id="{88BF4EDD-1DF1-B94A-8FD0-A3D34C3C438B}"/>
              </a:ext>
            </a:extLst>
          </p:cNvPr>
          <p:cNvSpPr>
            <a:spLocks noChangeArrowheads="1"/>
          </p:cNvSpPr>
          <p:nvPr/>
        </p:nvSpPr>
        <p:spPr bwMode="auto">
          <a:xfrm>
            <a:off x="4656138" y="5300664"/>
            <a:ext cx="55435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eaLnBrk="1" hangingPunct="1">
              <a:spcBef>
                <a:spcPct val="0"/>
              </a:spcBef>
              <a:buFontTx/>
              <a:buNone/>
            </a:pPr>
            <a:r>
              <a:rPr lang="tr-TR" altLang="tr-TR" sz="1200">
                <a:latin typeface="Arial" panose="020B0604020202020204" pitchFamily="34" charset="0"/>
                <a:cs typeface="Arial" panose="020B0604020202020204" pitchFamily="34" charset="0"/>
              </a:rPr>
              <a:t>47.11 Belirli bir mala tahsis edilmemiş mağazalarda gıda, içecek veya tütün ağırlıklı perakende ticaret </a:t>
            </a:r>
          </a:p>
          <a:p>
            <a:pPr eaLnBrk="1" hangingPunct="1">
              <a:spcBef>
                <a:spcPct val="0"/>
              </a:spcBef>
              <a:buFontTx/>
              <a:buNone/>
            </a:pPr>
            <a:r>
              <a:rPr lang="tr-TR" altLang="tr-TR" sz="1200">
                <a:latin typeface="Arial" panose="020B0604020202020204" pitchFamily="34" charset="0"/>
                <a:cs typeface="Arial" panose="020B0604020202020204" pitchFamily="34" charset="0"/>
              </a:rPr>
              <a:t>47.19  Belirli bir mala tahsis edilmemiş mağazalarda yapılan diğer perakende ticaret</a:t>
            </a:r>
            <a:endParaRPr lang="en-US" altLang="tr-TR" sz="1200">
              <a:latin typeface="Arial" panose="020B0604020202020204" pitchFamily="34" charset="0"/>
              <a:cs typeface="Arial" panose="020B0604020202020204" pitchFamily="34" charset="0"/>
            </a:endParaRPr>
          </a:p>
        </p:txBody>
      </p:sp>
      <p:sp>
        <p:nvSpPr>
          <p:cNvPr id="1291290" name="Rectangle 26">
            <a:extLst>
              <a:ext uri="{FF2B5EF4-FFF2-40B4-BE49-F238E27FC236}">
                <a16:creationId xmlns:a16="http://schemas.microsoft.com/office/drawing/2014/main" id="{34F6503D-81B8-3E4D-9375-71A05A947D2C}"/>
              </a:ext>
            </a:extLst>
          </p:cNvPr>
          <p:cNvSpPr>
            <a:spLocks noChangeArrowheads="1"/>
          </p:cNvSpPr>
          <p:nvPr/>
        </p:nvSpPr>
        <p:spPr bwMode="auto">
          <a:xfrm>
            <a:off x="7423420" y="1704976"/>
            <a:ext cx="850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1400">
                <a:latin typeface="Arial" panose="020B0604020202020204" pitchFamily="34" charset="0"/>
                <a:cs typeface="Arial" panose="020B0604020202020204" pitchFamily="34" charset="0"/>
              </a:rPr>
              <a:t>DİKKAT:</a:t>
            </a:r>
            <a:endParaRPr lang="en-US" altLang="tr-TR" sz="1400">
              <a:latin typeface="Arial" panose="020B0604020202020204" pitchFamily="34" charset="0"/>
              <a:cs typeface="Arial" panose="020B0604020202020204" pitchFamily="34" charset="0"/>
            </a:endParaRPr>
          </a:p>
        </p:txBody>
      </p:sp>
      <p:sp>
        <p:nvSpPr>
          <p:cNvPr id="1291291" name="Rectangle 27">
            <a:extLst>
              <a:ext uri="{FF2B5EF4-FFF2-40B4-BE49-F238E27FC236}">
                <a16:creationId xmlns:a16="http://schemas.microsoft.com/office/drawing/2014/main" id="{7D2C3762-DDF4-544F-8C08-6525C99A9B61}"/>
              </a:ext>
            </a:extLst>
          </p:cNvPr>
          <p:cNvSpPr>
            <a:spLocks noChangeArrowheads="1"/>
          </p:cNvSpPr>
          <p:nvPr/>
        </p:nvSpPr>
        <p:spPr bwMode="auto">
          <a:xfrm>
            <a:off x="7319963" y="3284539"/>
            <a:ext cx="2735262"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just" eaLnBrk="1" hangingPunct="1">
              <a:buFontTx/>
              <a:buNone/>
            </a:pPr>
            <a:endParaRPr lang="de-CH" altLang="tr-TR" sz="1200">
              <a:latin typeface="Arial" panose="020B0604020202020204" pitchFamily="34" charset="0"/>
              <a:cs typeface="Arial" panose="020B0604020202020204" pitchFamily="34" charset="0"/>
            </a:endParaRPr>
          </a:p>
        </p:txBody>
      </p:sp>
      <p:graphicFrame>
        <p:nvGraphicFramePr>
          <p:cNvPr id="1291545" name="Group 281">
            <a:extLst>
              <a:ext uri="{FF2B5EF4-FFF2-40B4-BE49-F238E27FC236}">
                <a16:creationId xmlns:a16="http://schemas.microsoft.com/office/drawing/2014/main" id="{3606404A-4042-204F-9563-EC14390EABFB}"/>
              </a:ext>
            </a:extLst>
          </p:cNvPr>
          <p:cNvGraphicFramePr>
            <a:graphicFrameLocks noGrp="1"/>
          </p:cNvGraphicFramePr>
          <p:nvPr/>
        </p:nvGraphicFramePr>
        <p:xfrm>
          <a:off x="7896226" y="4149725"/>
          <a:ext cx="258763" cy="762000"/>
        </p:xfrm>
        <a:graphic>
          <a:graphicData uri="http://schemas.openxmlformats.org/drawingml/2006/table">
            <a:tbl>
              <a:tblPr/>
              <a:tblGrid>
                <a:gridCol w="258763">
                  <a:extLst>
                    <a:ext uri="{9D8B030D-6E8A-4147-A177-3AD203B41FA5}">
                      <a16:colId xmlns:a16="http://schemas.microsoft.com/office/drawing/2014/main" val="20000"/>
                    </a:ext>
                  </a:extLst>
                </a:gridCol>
              </a:tblGrid>
              <a:tr h="200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a:txBody>
                  <a:tcPr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000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291647" name="Group 383">
            <a:extLst>
              <a:ext uri="{FF2B5EF4-FFF2-40B4-BE49-F238E27FC236}">
                <a16:creationId xmlns:a16="http://schemas.microsoft.com/office/drawing/2014/main" id="{774050FB-3749-F349-840B-85285BFCE05D}"/>
              </a:ext>
            </a:extLst>
          </p:cNvPr>
          <p:cNvGraphicFramePr>
            <a:graphicFrameLocks noGrp="1"/>
          </p:cNvGraphicFramePr>
          <p:nvPr/>
        </p:nvGraphicFramePr>
        <p:xfrm>
          <a:off x="8183564" y="4262438"/>
          <a:ext cx="504825" cy="679450"/>
        </p:xfrm>
        <a:graphic>
          <a:graphicData uri="http://schemas.openxmlformats.org/drawingml/2006/table">
            <a:tbl>
              <a:tblPr/>
              <a:tblGrid>
                <a:gridCol w="504825">
                  <a:extLst>
                    <a:ext uri="{9D8B030D-6E8A-4147-A177-3AD203B41FA5}">
                      <a16:colId xmlns:a16="http://schemas.microsoft.com/office/drawing/2014/main" val="20000"/>
                    </a:ext>
                  </a:extLst>
                </a:gridCol>
              </a:tblGrid>
              <a:tr h="43180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47.29</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476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%26</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a:noFill/>
                    </a:lnT>
                    <a:lnB cap="flat">
                      <a:noFill/>
                    </a:lnB>
                    <a:lnTlToBr>
                      <a:noFill/>
                    </a:lnTlToBr>
                    <a:lnBlToTr>
                      <a:noFill/>
                    </a:lnBlToTr>
                    <a:solidFill>
                      <a:srgbClr val="FFFF99"/>
                    </a:solidFill>
                  </a:tcPr>
                </a:tc>
                <a:extLst>
                  <a:ext uri="{0D108BD9-81ED-4DB2-BD59-A6C34878D82A}">
                    <a16:rowId xmlns:a16="http://schemas.microsoft.com/office/drawing/2014/main" val="10001"/>
                  </a:ext>
                </a:extLst>
              </a:tr>
            </a:tbl>
          </a:graphicData>
        </a:graphic>
      </p:graphicFrame>
      <p:graphicFrame>
        <p:nvGraphicFramePr>
          <p:cNvPr id="1291645" name="Group 381">
            <a:extLst>
              <a:ext uri="{FF2B5EF4-FFF2-40B4-BE49-F238E27FC236}">
                <a16:creationId xmlns:a16="http://schemas.microsoft.com/office/drawing/2014/main" id="{547AB960-DE6D-CA4F-BFD8-5A0ECB56BFA6}"/>
              </a:ext>
            </a:extLst>
          </p:cNvPr>
          <p:cNvGraphicFramePr>
            <a:graphicFrameLocks noGrp="1"/>
          </p:cNvGraphicFramePr>
          <p:nvPr/>
        </p:nvGraphicFramePr>
        <p:xfrm>
          <a:off x="7464426" y="4292600"/>
          <a:ext cx="504825" cy="649288"/>
        </p:xfrm>
        <a:graphic>
          <a:graphicData uri="http://schemas.openxmlformats.org/drawingml/2006/table">
            <a:tbl>
              <a:tblPr/>
              <a:tblGrid>
                <a:gridCol w="504825">
                  <a:extLst>
                    <a:ext uri="{9D8B030D-6E8A-4147-A177-3AD203B41FA5}">
                      <a16:colId xmlns:a16="http://schemas.microsoft.com/office/drawing/2014/main" val="20000"/>
                    </a:ext>
                  </a:extLst>
                </a:gridCol>
              </a:tblGrid>
              <a:tr h="401638">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47.21</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476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%10</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a:noFill/>
                    </a:lnT>
                    <a:lnB cap="flat">
                      <a:noFill/>
                    </a:lnB>
                    <a:lnTlToBr>
                      <a:noFill/>
                    </a:lnTlToBr>
                    <a:lnBlToTr>
                      <a:noFill/>
                    </a:lnBlToTr>
                    <a:solidFill>
                      <a:srgbClr val="FFFF99"/>
                    </a:solidFill>
                  </a:tcPr>
                </a:tc>
                <a:extLst>
                  <a:ext uri="{0D108BD9-81ED-4DB2-BD59-A6C34878D82A}">
                    <a16:rowId xmlns:a16="http://schemas.microsoft.com/office/drawing/2014/main" val="10001"/>
                  </a:ext>
                </a:extLst>
              </a:tr>
            </a:tbl>
          </a:graphicData>
        </a:graphic>
      </p:graphicFrame>
      <p:graphicFrame>
        <p:nvGraphicFramePr>
          <p:cNvPr id="1291649" name="Group 385">
            <a:extLst>
              <a:ext uri="{FF2B5EF4-FFF2-40B4-BE49-F238E27FC236}">
                <a16:creationId xmlns:a16="http://schemas.microsoft.com/office/drawing/2014/main" id="{27C611E1-5393-4342-ADF2-C0F4A574C35E}"/>
              </a:ext>
            </a:extLst>
          </p:cNvPr>
          <p:cNvGraphicFramePr>
            <a:graphicFrameLocks noGrp="1"/>
          </p:cNvGraphicFramePr>
          <p:nvPr/>
        </p:nvGraphicFramePr>
        <p:xfrm>
          <a:off x="8975726" y="4292600"/>
          <a:ext cx="504825" cy="649288"/>
        </p:xfrm>
        <a:graphic>
          <a:graphicData uri="http://schemas.openxmlformats.org/drawingml/2006/table">
            <a:tbl>
              <a:tblPr/>
              <a:tblGrid>
                <a:gridCol w="504825">
                  <a:extLst>
                    <a:ext uri="{9D8B030D-6E8A-4147-A177-3AD203B41FA5}">
                      <a16:colId xmlns:a16="http://schemas.microsoft.com/office/drawing/2014/main" val="20000"/>
                    </a:ext>
                  </a:extLst>
                </a:gridCol>
              </a:tblGrid>
              <a:tr h="401638">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47.22</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476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%16</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a:noFill/>
                    </a:lnT>
                    <a:lnB cap="flat">
                      <a:noFill/>
                    </a:lnB>
                    <a:lnTlToBr>
                      <a:noFill/>
                    </a:lnTlToBr>
                    <a:lnBlToTr>
                      <a:noFill/>
                    </a:lnBlToTr>
                    <a:solidFill>
                      <a:srgbClr val="FFFF99"/>
                    </a:solidFill>
                  </a:tcPr>
                </a:tc>
                <a:extLst>
                  <a:ext uri="{0D108BD9-81ED-4DB2-BD59-A6C34878D82A}">
                    <a16:rowId xmlns:a16="http://schemas.microsoft.com/office/drawing/2014/main" val="10001"/>
                  </a:ext>
                </a:extLst>
              </a:tr>
            </a:tbl>
          </a:graphicData>
        </a:graphic>
      </p:graphicFrame>
      <p:graphicFrame>
        <p:nvGraphicFramePr>
          <p:cNvPr id="1291641" name="Group 377">
            <a:extLst>
              <a:ext uri="{FF2B5EF4-FFF2-40B4-BE49-F238E27FC236}">
                <a16:creationId xmlns:a16="http://schemas.microsoft.com/office/drawing/2014/main" id="{49E172B9-05EB-A844-A8A0-11ABE2E2009E}"/>
              </a:ext>
            </a:extLst>
          </p:cNvPr>
          <p:cNvGraphicFramePr>
            <a:graphicFrameLocks noGrp="1"/>
          </p:cNvGraphicFramePr>
          <p:nvPr/>
        </p:nvGraphicFramePr>
        <p:xfrm>
          <a:off x="8716963" y="4149725"/>
          <a:ext cx="258762" cy="762000"/>
        </p:xfrm>
        <a:graphic>
          <a:graphicData uri="http://schemas.openxmlformats.org/drawingml/2006/table">
            <a:tbl>
              <a:tblPr/>
              <a:tblGrid>
                <a:gridCol w="258762">
                  <a:extLst>
                    <a:ext uri="{9D8B030D-6E8A-4147-A177-3AD203B41FA5}">
                      <a16:colId xmlns:a16="http://schemas.microsoft.com/office/drawing/2014/main" val="20000"/>
                    </a:ext>
                  </a:extLst>
                </a:gridCol>
              </a:tblGrid>
              <a:tr h="200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a:txBody>
                  <a:tcPr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016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291651" name="Group 387">
            <a:extLst>
              <a:ext uri="{FF2B5EF4-FFF2-40B4-BE49-F238E27FC236}">
                <a16:creationId xmlns:a16="http://schemas.microsoft.com/office/drawing/2014/main" id="{B602BAB2-0F75-EB4A-BA71-8EDC7B1D584E}"/>
              </a:ext>
            </a:extLst>
          </p:cNvPr>
          <p:cNvGraphicFramePr>
            <a:graphicFrameLocks noGrp="1"/>
          </p:cNvGraphicFramePr>
          <p:nvPr/>
        </p:nvGraphicFramePr>
        <p:xfrm>
          <a:off x="9691688" y="4181475"/>
          <a:ext cx="436562" cy="762000"/>
        </p:xfrm>
        <a:graphic>
          <a:graphicData uri="http://schemas.openxmlformats.org/drawingml/2006/table">
            <a:tbl>
              <a:tblPr/>
              <a:tblGrid>
                <a:gridCol w="436562">
                  <a:extLst>
                    <a:ext uri="{9D8B030D-6E8A-4147-A177-3AD203B41FA5}">
                      <a16:colId xmlns:a16="http://schemas.microsoft.com/office/drawing/2014/main" val="20000"/>
                    </a:ext>
                  </a:extLst>
                </a:gridCol>
              </a:tblGrid>
              <a:tr h="200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a:txBody>
                  <a:tcPr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000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tr-TR" sz="1000" b="0" i="0" u="none" strike="noStrike" cap="none" normalizeH="0" baseline="0">
                          <a:ln>
                            <a:noFill/>
                          </a:ln>
                          <a:solidFill>
                            <a:schemeClr val="tx1"/>
                          </a:solidFill>
                          <a:effectLst/>
                          <a:latin typeface="Arial" charset="0"/>
                          <a:cs typeface="Arial" charset="0"/>
                        </a:rPr>
                        <a:t>%52</a:t>
                      </a:r>
                      <a:endParaRPr kumimoji="0" lang="tr-TR" sz="1800" b="0" i="0" u="none" strike="noStrike" cap="none" normalizeH="0" baseline="0">
                        <a:ln>
                          <a:noFill/>
                        </a:ln>
                        <a:solidFill>
                          <a:schemeClr val="tx1"/>
                        </a:solidFill>
                        <a:effectLst/>
                        <a:latin typeface="Arial" charset="0"/>
                      </a:endParaRPr>
                    </a:p>
                  </a:txBody>
                  <a:tcPr anchor="b" horzOverflow="overflow">
                    <a:lnL cap="flat">
                      <a:noFill/>
                    </a:lnL>
                    <a:lnR cap="flat">
                      <a:noFill/>
                    </a:lnR>
                    <a:lnT>
                      <a:noFill/>
                    </a:lnT>
                    <a:lnB cap="flat">
                      <a:noFill/>
                    </a:lnB>
                    <a:lnTlToBr>
                      <a:noFill/>
                    </a:lnTlToBr>
                    <a:lnBlToTr>
                      <a:noFill/>
                    </a:lnBlToTr>
                    <a:solidFill>
                      <a:srgbClr val="FFFF00"/>
                    </a:solidFill>
                  </a:tcPr>
                </a:tc>
                <a:extLst>
                  <a:ext uri="{0D108BD9-81ED-4DB2-BD59-A6C34878D82A}">
                    <a16:rowId xmlns:a16="http://schemas.microsoft.com/office/drawing/2014/main" val="10001"/>
                  </a:ext>
                </a:extLst>
              </a:tr>
            </a:tbl>
          </a:graphicData>
        </a:graphic>
      </p:graphicFrame>
      <p:sp>
        <p:nvSpPr>
          <p:cNvPr id="1291643" name="Oval 379">
            <a:extLst>
              <a:ext uri="{FF2B5EF4-FFF2-40B4-BE49-F238E27FC236}">
                <a16:creationId xmlns:a16="http://schemas.microsoft.com/office/drawing/2014/main" id="{7EC34E6C-EBBA-774E-BB93-74C7BA0CDE5B}"/>
              </a:ext>
            </a:extLst>
          </p:cNvPr>
          <p:cNvSpPr>
            <a:spLocks noChangeArrowheads="1"/>
          </p:cNvSpPr>
          <p:nvPr/>
        </p:nvSpPr>
        <p:spPr bwMode="auto">
          <a:xfrm>
            <a:off x="5807075" y="2492375"/>
            <a:ext cx="4249738" cy="1873250"/>
          </a:xfrm>
          <a:prstGeom prst="ellipse">
            <a:avLst/>
          </a:prstGeom>
          <a:solidFill>
            <a:srgbClr val="FFFF99"/>
          </a:solidFill>
          <a:ln w="9525">
            <a:solidFill>
              <a:schemeClr val="tx1"/>
            </a:solidFill>
            <a:round/>
            <a:headEnd/>
            <a:tailEnd/>
          </a:ln>
        </p:spPr>
        <p:txBody>
          <a:bodyPr wrap="none" anchor="ctr"/>
          <a:lstStyle>
            <a:lvl1pPr>
              <a:spcBef>
                <a:spcPct val="20000"/>
              </a:spcBef>
              <a:buChar char="•"/>
              <a:defRPr sz="3200">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buFontTx/>
              <a:buNone/>
            </a:pPr>
            <a:r>
              <a:rPr lang="tr-TR" altLang="tr-TR" sz="2000">
                <a:latin typeface="Arial" panose="020B0604020202020204" pitchFamily="34" charset="0"/>
                <a:cs typeface="Arial" panose="020B0604020202020204" pitchFamily="34" charset="0"/>
              </a:rPr>
              <a:t>%52 &gt; %35 Olduğundan </a:t>
            </a:r>
          </a:p>
          <a:p>
            <a:pPr algn="ctr" eaLnBrk="1" hangingPunct="1">
              <a:spcBef>
                <a:spcPct val="0"/>
              </a:spcBef>
              <a:buFontTx/>
              <a:buNone/>
            </a:pPr>
            <a:r>
              <a:rPr lang="tr-TR" altLang="tr-TR" sz="2000">
                <a:latin typeface="Arial" panose="020B0604020202020204" pitchFamily="34" charset="0"/>
                <a:cs typeface="Arial" panose="020B0604020202020204" pitchFamily="34" charset="0"/>
              </a:rPr>
              <a:t>Ana Faaliyetimiz</a:t>
            </a:r>
          </a:p>
          <a:p>
            <a:pPr algn="ctr" eaLnBrk="1" hangingPunct="1">
              <a:spcBef>
                <a:spcPct val="0"/>
              </a:spcBef>
              <a:buFontTx/>
              <a:buNone/>
            </a:pPr>
            <a:r>
              <a:rPr lang="tr-TR" altLang="tr-TR" sz="2000" u="sng">
                <a:latin typeface="Arial" panose="020B0604020202020204" pitchFamily="34" charset="0"/>
                <a:cs typeface="Arial" panose="020B0604020202020204" pitchFamily="34" charset="0"/>
              </a:rPr>
              <a:t>47.11</a:t>
            </a:r>
            <a:r>
              <a:rPr lang="tr-TR" altLang="tr-TR" sz="2000">
                <a:latin typeface="Arial" panose="020B0604020202020204" pitchFamily="34" charset="0"/>
                <a:cs typeface="Arial" panose="020B0604020202020204" pitchFamily="34" charset="0"/>
              </a:rPr>
              <a:t> Olacaktır</a:t>
            </a:r>
            <a:endParaRPr lang="en-US" altLang="tr-TR" sz="2000">
              <a:latin typeface="Arial" panose="020B0604020202020204" pitchFamily="34" charset="0"/>
              <a:cs typeface="Arial" panose="020B0604020202020204" pitchFamily="34" charset="0"/>
            </a:endParaRPr>
          </a:p>
        </p:txBody>
      </p:sp>
      <p:graphicFrame>
        <p:nvGraphicFramePr>
          <p:cNvPr id="87090" name="Object 388">
            <a:extLst>
              <a:ext uri="{FF2B5EF4-FFF2-40B4-BE49-F238E27FC236}">
                <a16:creationId xmlns:a16="http://schemas.microsoft.com/office/drawing/2014/main" id="{123282A5-43F8-9047-A2BA-CB3F3ACE51DB}"/>
              </a:ext>
            </a:extLst>
          </p:cNvPr>
          <p:cNvGraphicFramePr>
            <a:graphicFrameLocks noChangeAspect="1"/>
          </p:cNvGraphicFramePr>
          <p:nvPr/>
        </p:nvGraphicFramePr>
        <p:xfrm>
          <a:off x="5735638" y="2109789"/>
          <a:ext cx="647700" cy="598487"/>
        </p:xfrm>
        <a:graphic>
          <a:graphicData uri="http://schemas.openxmlformats.org/presentationml/2006/ole">
            <mc:AlternateContent xmlns:mc="http://schemas.openxmlformats.org/markup-compatibility/2006">
              <mc:Choice xmlns:v="urn:schemas-microsoft-com:vml" Requires="v">
                <p:oleObj spid="_x0000_s53281" name="Bitmap Image" r:id="rId25" imgW="495300" imgH="457200" progId="PBrush">
                  <p:embed/>
                </p:oleObj>
              </mc:Choice>
              <mc:Fallback>
                <p:oleObj name="Bitmap Image" r:id="rId25" imgW="495300" imgH="457200" progId="PBrush">
                  <p:embed/>
                  <p:pic>
                    <p:nvPicPr>
                      <p:cNvPr id="87090" name="Object 388">
                        <a:extLst>
                          <a:ext uri="{FF2B5EF4-FFF2-40B4-BE49-F238E27FC236}">
                            <a16:creationId xmlns:a16="http://schemas.microsoft.com/office/drawing/2014/main" id="{123282A5-43F8-9047-A2BA-CB3F3ACE51DB}"/>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735638" y="2109789"/>
                        <a:ext cx="647700" cy="598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7091" name="Picture 46">
            <a:extLst>
              <a:ext uri="{FF2B5EF4-FFF2-40B4-BE49-F238E27FC236}">
                <a16:creationId xmlns:a16="http://schemas.microsoft.com/office/drawing/2014/main" id="{37544ED0-20FC-AB48-89CC-4270D23B745E}"/>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016501" y="3644901"/>
            <a:ext cx="5746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91285">
                                            <p:txEl>
                                              <p:pRg st="0" end="0"/>
                                            </p:txEl>
                                          </p:spTgt>
                                        </p:tgtEl>
                                        <p:attrNameLst>
                                          <p:attrName>style.visibility</p:attrName>
                                        </p:attrNameLst>
                                      </p:cBhvr>
                                      <p:to>
                                        <p:strVal val="visible"/>
                                      </p:to>
                                    </p:set>
                                    <p:anim calcmode="lin" valueType="num">
                                      <p:cBhvr additive="base">
                                        <p:cTn id="7" dur="500" fill="hold"/>
                                        <p:tgtEl>
                                          <p:spTgt spid="129128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9128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91285">
                                            <p:txEl>
                                              <p:pRg st="1" end="1"/>
                                            </p:txEl>
                                          </p:spTgt>
                                        </p:tgtEl>
                                        <p:attrNameLst>
                                          <p:attrName>style.visibility</p:attrName>
                                        </p:attrNameLst>
                                      </p:cBhvr>
                                      <p:to>
                                        <p:strVal val="visible"/>
                                      </p:to>
                                    </p:set>
                                    <p:anim calcmode="lin" valueType="num">
                                      <p:cBhvr additive="base">
                                        <p:cTn id="13" dur="500" fill="hold"/>
                                        <p:tgtEl>
                                          <p:spTgt spid="129128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9128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291290"/>
                                        </p:tgtEl>
                                        <p:attrNameLst>
                                          <p:attrName>style.visibility</p:attrName>
                                        </p:attrNameLst>
                                      </p:cBhvr>
                                      <p:to>
                                        <p:strVal val="visible"/>
                                      </p:to>
                                    </p:set>
                                    <p:animEffect transition="in" filter="blinds(horizontal)">
                                      <p:cBhvr>
                                        <p:cTn id="19" dur="500"/>
                                        <p:tgtEl>
                                          <p:spTgt spid="129129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291288">
                                            <p:txEl>
                                              <p:pRg st="0" end="0"/>
                                            </p:txEl>
                                          </p:spTgt>
                                        </p:tgtEl>
                                        <p:attrNameLst>
                                          <p:attrName>style.visibility</p:attrName>
                                        </p:attrNameLst>
                                      </p:cBhvr>
                                      <p:to>
                                        <p:strVal val="visible"/>
                                      </p:to>
                                    </p:set>
                                    <p:animEffect transition="in" filter="blinds(horizontal)">
                                      <p:cBhvr>
                                        <p:cTn id="24" dur="500"/>
                                        <p:tgtEl>
                                          <p:spTgt spid="1291288">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291289"/>
                                        </p:tgtEl>
                                        <p:attrNameLst>
                                          <p:attrName>style.visibility</p:attrName>
                                        </p:attrNameLst>
                                      </p:cBhvr>
                                      <p:to>
                                        <p:strVal val="visible"/>
                                      </p:to>
                                    </p:set>
                                    <p:anim calcmode="lin" valueType="num">
                                      <p:cBhvr additive="base">
                                        <p:cTn id="29" dur="500" fill="hold"/>
                                        <p:tgtEl>
                                          <p:spTgt spid="1291289"/>
                                        </p:tgtEl>
                                        <p:attrNameLst>
                                          <p:attrName>ppt_x</p:attrName>
                                        </p:attrNameLst>
                                      </p:cBhvr>
                                      <p:tavLst>
                                        <p:tav tm="0">
                                          <p:val>
                                            <p:strVal val="1+#ppt_w/2"/>
                                          </p:val>
                                        </p:tav>
                                        <p:tav tm="100000">
                                          <p:val>
                                            <p:strVal val="#ppt_x"/>
                                          </p:val>
                                        </p:tav>
                                      </p:tavLst>
                                    </p:anim>
                                    <p:anim calcmode="lin" valueType="num">
                                      <p:cBhvr additive="base">
                                        <p:cTn id="30" dur="500" fill="hold"/>
                                        <p:tgtEl>
                                          <p:spTgt spid="1291289"/>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291273"/>
                                        </p:tgtEl>
                                        <p:attrNameLst>
                                          <p:attrName>style.visibility</p:attrName>
                                        </p:attrNameLst>
                                      </p:cBhvr>
                                      <p:to>
                                        <p:strVal val="visible"/>
                                      </p:to>
                                    </p:set>
                                    <p:anim calcmode="lin" valueType="num">
                                      <p:cBhvr additive="base">
                                        <p:cTn id="35" dur="500" fill="hold"/>
                                        <p:tgtEl>
                                          <p:spTgt spid="1291273"/>
                                        </p:tgtEl>
                                        <p:attrNameLst>
                                          <p:attrName>ppt_x</p:attrName>
                                        </p:attrNameLst>
                                      </p:cBhvr>
                                      <p:tavLst>
                                        <p:tav tm="0">
                                          <p:val>
                                            <p:strVal val="0-#ppt_w/2"/>
                                          </p:val>
                                        </p:tav>
                                        <p:tav tm="100000">
                                          <p:val>
                                            <p:strVal val="#ppt_x"/>
                                          </p:val>
                                        </p:tav>
                                      </p:tavLst>
                                    </p:anim>
                                    <p:anim calcmode="lin" valueType="num">
                                      <p:cBhvr additive="base">
                                        <p:cTn id="36" dur="500" fill="hold"/>
                                        <p:tgtEl>
                                          <p:spTgt spid="1291273"/>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291274"/>
                                        </p:tgtEl>
                                        <p:attrNameLst>
                                          <p:attrName>style.visibility</p:attrName>
                                        </p:attrNameLst>
                                      </p:cBhvr>
                                      <p:to>
                                        <p:strVal val="visible"/>
                                      </p:to>
                                    </p:set>
                                    <p:anim calcmode="lin" valueType="num">
                                      <p:cBhvr additive="base">
                                        <p:cTn id="41" dur="500" fill="hold"/>
                                        <p:tgtEl>
                                          <p:spTgt spid="1291274"/>
                                        </p:tgtEl>
                                        <p:attrNameLst>
                                          <p:attrName>ppt_x</p:attrName>
                                        </p:attrNameLst>
                                      </p:cBhvr>
                                      <p:tavLst>
                                        <p:tav tm="0">
                                          <p:val>
                                            <p:strVal val="1+#ppt_w/2"/>
                                          </p:val>
                                        </p:tav>
                                        <p:tav tm="100000">
                                          <p:val>
                                            <p:strVal val="#ppt_x"/>
                                          </p:val>
                                        </p:tav>
                                      </p:tavLst>
                                    </p:anim>
                                    <p:anim calcmode="lin" valueType="num">
                                      <p:cBhvr additive="base">
                                        <p:cTn id="42" dur="500" fill="hold"/>
                                        <p:tgtEl>
                                          <p:spTgt spid="1291274"/>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291284"/>
                                        </p:tgtEl>
                                        <p:attrNameLst>
                                          <p:attrName>style.visibility</p:attrName>
                                        </p:attrNameLst>
                                      </p:cBhvr>
                                      <p:to>
                                        <p:strVal val="visible"/>
                                      </p:to>
                                    </p:set>
                                    <p:anim calcmode="lin" valueType="num">
                                      <p:cBhvr additive="base">
                                        <p:cTn id="47" dur="500" fill="hold"/>
                                        <p:tgtEl>
                                          <p:spTgt spid="1291284"/>
                                        </p:tgtEl>
                                        <p:attrNameLst>
                                          <p:attrName>ppt_x</p:attrName>
                                        </p:attrNameLst>
                                      </p:cBhvr>
                                      <p:tavLst>
                                        <p:tav tm="0">
                                          <p:val>
                                            <p:strVal val="0-#ppt_w/2"/>
                                          </p:val>
                                        </p:tav>
                                        <p:tav tm="100000">
                                          <p:val>
                                            <p:strVal val="#ppt_x"/>
                                          </p:val>
                                        </p:tav>
                                      </p:tavLst>
                                    </p:anim>
                                    <p:anim calcmode="lin" valueType="num">
                                      <p:cBhvr additive="base">
                                        <p:cTn id="48" dur="500" fill="hold"/>
                                        <p:tgtEl>
                                          <p:spTgt spid="1291284"/>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291283"/>
                                        </p:tgtEl>
                                        <p:attrNameLst>
                                          <p:attrName>style.visibility</p:attrName>
                                        </p:attrNameLst>
                                      </p:cBhvr>
                                      <p:to>
                                        <p:strVal val="visible"/>
                                      </p:to>
                                    </p:set>
                                    <p:anim calcmode="lin" valueType="num">
                                      <p:cBhvr additive="base">
                                        <p:cTn id="53" dur="500" fill="hold"/>
                                        <p:tgtEl>
                                          <p:spTgt spid="1291283"/>
                                        </p:tgtEl>
                                        <p:attrNameLst>
                                          <p:attrName>ppt_x</p:attrName>
                                        </p:attrNameLst>
                                      </p:cBhvr>
                                      <p:tavLst>
                                        <p:tav tm="0">
                                          <p:val>
                                            <p:strVal val="1+#ppt_w/2"/>
                                          </p:val>
                                        </p:tav>
                                        <p:tav tm="100000">
                                          <p:val>
                                            <p:strVal val="#ppt_x"/>
                                          </p:val>
                                        </p:tav>
                                      </p:tavLst>
                                    </p:anim>
                                    <p:anim calcmode="lin" valueType="num">
                                      <p:cBhvr additive="base">
                                        <p:cTn id="54" dur="500" fill="hold"/>
                                        <p:tgtEl>
                                          <p:spTgt spid="1291283"/>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291282"/>
                                        </p:tgtEl>
                                        <p:attrNameLst>
                                          <p:attrName>style.visibility</p:attrName>
                                        </p:attrNameLst>
                                      </p:cBhvr>
                                      <p:to>
                                        <p:strVal val="visible"/>
                                      </p:to>
                                    </p:set>
                                    <p:anim calcmode="lin" valueType="num">
                                      <p:cBhvr additive="base">
                                        <p:cTn id="59" dur="500" fill="hold"/>
                                        <p:tgtEl>
                                          <p:spTgt spid="1291282"/>
                                        </p:tgtEl>
                                        <p:attrNameLst>
                                          <p:attrName>ppt_x</p:attrName>
                                        </p:attrNameLst>
                                      </p:cBhvr>
                                      <p:tavLst>
                                        <p:tav tm="0">
                                          <p:val>
                                            <p:strVal val="0-#ppt_w/2"/>
                                          </p:val>
                                        </p:tav>
                                        <p:tav tm="100000">
                                          <p:val>
                                            <p:strVal val="#ppt_x"/>
                                          </p:val>
                                        </p:tav>
                                      </p:tavLst>
                                    </p:anim>
                                    <p:anim calcmode="lin" valueType="num">
                                      <p:cBhvr additive="base">
                                        <p:cTn id="60" dur="500" fill="hold"/>
                                        <p:tgtEl>
                                          <p:spTgt spid="1291282"/>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1291287"/>
                                        </p:tgtEl>
                                        <p:attrNameLst>
                                          <p:attrName>style.visibility</p:attrName>
                                        </p:attrNameLst>
                                      </p:cBhvr>
                                      <p:to>
                                        <p:strVal val="visible"/>
                                      </p:to>
                                    </p:set>
                                    <p:anim calcmode="lin" valueType="num">
                                      <p:cBhvr additive="base">
                                        <p:cTn id="65" dur="500" fill="hold"/>
                                        <p:tgtEl>
                                          <p:spTgt spid="1291287"/>
                                        </p:tgtEl>
                                        <p:attrNameLst>
                                          <p:attrName>ppt_x</p:attrName>
                                        </p:attrNameLst>
                                      </p:cBhvr>
                                      <p:tavLst>
                                        <p:tav tm="0">
                                          <p:val>
                                            <p:strVal val="1+#ppt_w/2"/>
                                          </p:val>
                                        </p:tav>
                                        <p:tav tm="100000">
                                          <p:val>
                                            <p:strVal val="#ppt_x"/>
                                          </p:val>
                                        </p:tav>
                                      </p:tavLst>
                                    </p:anim>
                                    <p:anim calcmode="lin" valueType="num">
                                      <p:cBhvr additive="base">
                                        <p:cTn id="66" dur="500" fill="hold"/>
                                        <p:tgtEl>
                                          <p:spTgt spid="1291287"/>
                                        </p:tgtEl>
                                        <p:attrNameLst>
                                          <p:attrName>ppt_y</p:attrName>
                                        </p:attrNameLst>
                                      </p:cBhvr>
                                      <p:tavLst>
                                        <p:tav tm="0">
                                          <p:val>
                                            <p:strVal val="#ppt_y"/>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8" fill="hold" grpId="0" nodeType="clickEffect" nodePh="1">
                                  <p:stCondLst>
                                    <p:cond delay="0"/>
                                  </p:stCondLst>
                                  <p:endCondLst>
                                    <p:cond evt="begin" delay="0">
                                      <p:tn val="69"/>
                                    </p:cond>
                                  </p:endCondLst>
                                  <p:childTnLst>
                                    <p:set>
                                      <p:cBhvr>
                                        <p:cTn id="70" dur="1" fill="hold">
                                          <p:stCondLst>
                                            <p:cond delay="0"/>
                                          </p:stCondLst>
                                        </p:cTn>
                                        <p:tgtEl>
                                          <p:spTgt spid="1291291">
                                            <p:txEl>
                                              <p:pRg st="0" end="0"/>
                                            </p:txEl>
                                          </p:spTgt>
                                        </p:tgtEl>
                                        <p:attrNameLst>
                                          <p:attrName>style.visibility</p:attrName>
                                        </p:attrNameLst>
                                      </p:cBhvr>
                                      <p:to>
                                        <p:strVal val="visible"/>
                                      </p:to>
                                    </p:set>
                                    <p:anim calcmode="lin" valueType="num">
                                      <p:cBhvr additive="base">
                                        <p:cTn id="71" dur="500" fill="hold"/>
                                        <p:tgtEl>
                                          <p:spTgt spid="1291291">
                                            <p:txEl>
                                              <p:pRg st="0" end="0"/>
                                            </p:txEl>
                                          </p:spTgt>
                                        </p:tgtEl>
                                        <p:attrNameLst>
                                          <p:attrName>ppt_x</p:attrName>
                                        </p:attrNameLst>
                                      </p:cBhvr>
                                      <p:tavLst>
                                        <p:tav tm="0">
                                          <p:val>
                                            <p:strVal val="0-#ppt_w/2"/>
                                          </p:val>
                                        </p:tav>
                                        <p:tav tm="100000">
                                          <p:val>
                                            <p:strVal val="#ppt_x"/>
                                          </p:val>
                                        </p:tav>
                                      </p:tavLst>
                                    </p:anim>
                                    <p:anim calcmode="lin" valueType="num">
                                      <p:cBhvr additive="base">
                                        <p:cTn id="72" dur="500" fill="hold"/>
                                        <p:tgtEl>
                                          <p:spTgt spid="1291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1291645"/>
                                        </p:tgtEl>
                                        <p:attrNameLst>
                                          <p:attrName>style.visibility</p:attrName>
                                        </p:attrNameLst>
                                      </p:cBhvr>
                                      <p:to>
                                        <p:strVal val="visible"/>
                                      </p:to>
                                    </p:set>
                                    <p:animEffect transition="in" filter="blinds(horizontal)">
                                      <p:cBhvr>
                                        <p:cTn id="77" dur="500"/>
                                        <p:tgtEl>
                                          <p:spTgt spid="1291645"/>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1291545"/>
                                        </p:tgtEl>
                                        <p:attrNameLst>
                                          <p:attrName>style.visibility</p:attrName>
                                        </p:attrNameLst>
                                      </p:cBhvr>
                                      <p:to>
                                        <p:strVal val="visible"/>
                                      </p:to>
                                    </p:set>
                                    <p:animEffect transition="in" filter="blinds(horizontal)">
                                      <p:cBhvr>
                                        <p:cTn id="82" dur="500"/>
                                        <p:tgtEl>
                                          <p:spTgt spid="1291545"/>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nodeType="clickEffect">
                                  <p:stCondLst>
                                    <p:cond delay="0"/>
                                  </p:stCondLst>
                                  <p:childTnLst>
                                    <p:set>
                                      <p:cBhvr>
                                        <p:cTn id="86" dur="1" fill="hold">
                                          <p:stCondLst>
                                            <p:cond delay="0"/>
                                          </p:stCondLst>
                                        </p:cTn>
                                        <p:tgtEl>
                                          <p:spTgt spid="1291647"/>
                                        </p:tgtEl>
                                        <p:attrNameLst>
                                          <p:attrName>style.visibility</p:attrName>
                                        </p:attrNameLst>
                                      </p:cBhvr>
                                      <p:to>
                                        <p:strVal val="visible"/>
                                      </p:to>
                                    </p:set>
                                    <p:animEffect transition="in" filter="blinds(horizontal)">
                                      <p:cBhvr>
                                        <p:cTn id="87" dur="500"/>
                                        <p:tgtEl>
                                          <p:spTgt spid="1291647"/>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3" presetClass="entr" presetSubtype="10" fill="hold" nodeType="clickEffect">
                                  <p:stCondLst>
                                    <p:cond delay="0"/>
                                  </p:stCondLst>
                                  <p:childTnLst>
                                    <p:set>
                                      <p:cBhvr>
                                        <p:cTn id="91" dur="1" fill="hold">
                                          <p:stCondLst>
                                            <p:cond delay="0"/>
                                          </p:stCondLst>
                                        </p:cTn>
                                        <p:tgtEl>
                                          <p:spTgt spid="1291641"/>
                                        </p:tgtEl>
                                        <p:attrNameLst>
                                          <p:attrName>style.visibility</p:attrName>
                                        </p:attrNameLst>
                                      </p:cBhvr>
                                      <p:to>
                                        <p:strVal val="visible"/>
                                      </p:to>
                                    </p:set>
                                    <p:animEffect transition="in" filter="blinds(horizontal)">
                                      <p:cBhvr>
                                        <p:cTn id="92" dur="500"/>
                                        <p:tgtEl>
                                          <p:spTgt spid="1291641"/>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nodeType="clickEffect">
                                  <p:stCondLst>
                                    <p:cond delay="0"/>
                                  </p:stCondLst>
                                  <p:childTnLst>
                                    <p:set>
                                      <p:cBhvr>
                                        <p:cTn id="96" dur="1" fill="hold">
                                          <p:stCondLst>
                                            <p:cond delay="0"/>
                                          </p:stCondLst>
                                        </p:cTn>
                                        <p:tgtEl>
                                          <p:spTgt spid="1291649"/>
                                        </p:tgtEl>
                                        <p:attrNameLst>
                                          <p:attrName>style.visibility</p:attrName>
                                        </p:attrNameLst>
                                      </p:cBhvr>
                                      <p:to>
                                        <p:strVal val="visible"/>
                                      </p:to>
                                    </p:set>
                                    <p:animEffect transition="in" filter="blinds(horizontal)">
                                      <p:cBhvr>
                                        <p:cTn id="97" dur="500"/>
                                        <p:tgtEl>
                                          <p:spTgt spid="1291649"/>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nodeType="clickEffect">
                                  <p:stCondLst>
                                    <p:cond delay="0"/>
                                  </p:stCondLst>
                                  <p:childTnLst>
                                    <p:set>
                                      <p:cBhvr>
                                        <p:cTn id="101" dur="1" fill="hold">
                                          <p:stCondLst>
                                            <p:cond delay="0"/>
                                          </p:stCondLst>
                                        </p:cTn>
                                        <p:tgtEl>
                                          <p:spTgt spid="1291626"/>
                                        </p:tgtEl>
                                        <p:attrNameLst>
                                          <p:attrName>style.visibility</p:attrName>
                                        </p:attrNameLst>
                                      </p:cBhvr>
                                      <p:to>
                                        <p:strVal val="visible"/>
                                      </p:to>
                                    </p:set>
                                    <p:animEffect transition="in" filter="blinds(horizontal)">
                                      <p:cBhvr>
                                        <p:cTn id="102" dur="500"/>
                                        <p:tgtEl>
                                          <p:spTgt spid="1291626"/>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nodeType="clickEffect">
                                  <p:stCondLst>
                                    <p:cond delay="0"/>
                                  </p:stCondLst>
                                  <p:childTnLst>
                                    <p:set>
                                      <p:cBhvr>
                                        <p:cTn id="106" dur="1" fill="hold">
                                          <p:stCondLst>
                                            <p:cond delay="0"/>
                                          </p:stCondLst>
                                        </p:cTn>
                                        <p:tgtEl>
                                          <p:spTgt spid="1291651"/>
                                        </p:tgtEl>
                                        <p:attrNameLst>
                                          <p:attrName>style.visibility</p:attrName>
                                        </p:attrNameLst>
                                      </p:cBhvr>
                                      <p:to>
                                        <p:strVal val="visible"/>
                                      </p:to>
                                    </p:set>
                                    <p:animEffect transition="in" filter="blinds(horizontal)">
                                      <p:cBhvr>
                                        <p:cTn id="107" dur="500"/>
                                        <p:tgtEl>
                                          <p:spTgt spid="1291651"/>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1291643"/>
                                        </p:tgtEl>
                                        <p:attrNameLst>
                                          <p:attrName>style.visibility</p:attrName>
                                        </p:attrNameLst>
                                      </p:cBhvr>
                                      <p:to>
                                        <p:strVal val="visible"/>
                                      </p:to>
                                    </p:set>
                                    <p:animEffect transition="in" filter="blinds(horizontal)">
                                      <p:cBhvr>
                                        <p:cTn id="112" dur="500"/>
                                        <p:tgtEl>
                                          <p:spTgt spid="1291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1273" grpId="0" animBg="1" autoUpdateAnimBg="0"/>
      <p:bldP spid="1291274" grpId="0" animBg="1" autoUpdateAnimBg="0"/>
      <p:bldP spid="1291282" grpId="0" animBg="1" autoUpdateAnimBg="0"/>
      <p:bldP spid="1291283" grpId="0" animBg="1" autoUpdateAnimBg="0"/>
      <p:bldP spid="1291284" grpId="0" animBg="1" autoUpdateAnimBg="0"/>
      <p:bldP spid="1291285" grpId="0" build="p" autoUpdateAnimBg="0"/>
      <p:bldP spid="1291287" grpId="0" animBg="1" autoUpdateAnimBg="0"/>
      <p:bldP spid="1291288" grpId="0" build="p" autoUpdateAnimBg="0"/>
      <p:bldP spid="1291289" grpId="0" autoUpdateAnimBg="0"/>
      <p:bldP spid="1291290" grpId="0" autoUpdateAnimBg="0"/>
      <p:bldP spid="1291291" grpId="0" build="p" autoUpdateAnimBg="0"/>
      <p:bldP spid="1291643" grpId="0" animBg="1" autoUpdateAnimBg="0"/>
    </p:bldLst>
  </p:timing>
</p:sld>
</file>

<file path=ppt/theme/theme1.xml><?xml version="1.0" encoding="utf-8"?>
<a:theme xmlns:a="http://schemas.openxmlformats.org/drawingml/2006/main" name="BrushVTI">
  <a:themeElements>
    <a:clrScheme name="AnalogousFromDarkSeedLeftStep">
      <a:dk1>
        <a:srgbClr val="000000"/>
      </a:dk1>
      <a:lt1>
        <a:srgbClr val="FFFFFF"/>
      </a:lt1>
      <a:dk2>
        <a:srgbClr val="1C2732"/>
      </a:dk2>
      <a:lt2>
        <a:srgbClr val="F1F3F0"/>
      </a:lt2>
      <a:accent1>
        <a:srgbClr val="A44DC3"/>
      </a:accent1>
      <a:accent2>
        <a:srgbClr val="633EB3"/>
      </a:accent2>
      <a:accent3>
        <a:srgbClr val="4D59C3"/>
      </a:accent3>
      <a:accent4>
        <a:srgbClr val="3B78B1"/>
      </a:accent4>
      <a:accent5>
        <a:srgbClr val="4DBBC3"/>
      </a:accent5>
      <a:accent6>
        <a:srgbClr val="3BB188"/>
      </a:accent6>
      <a:hlink>
        <a:srgbClr val="3B95B1"/>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3684</TotalTime>
  <Words>2503</Words>
  <Application>Microsoft Macintosh PowerPoint</Application>
  <PresentationFormat>Geniş ekran</PresentationFormat>
  <Paragraphs>314</Paragraphs>
  <Slides>27</Slides>
  <Notes>2</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2</vt:i4>
      </vt:variant>
      <vt:variant>
        <vt:lpstr>Slayt Başlıkları</vt:lpstr>
      </vt:variant>
      <vt:variant>
        <vt:i4>27</vt:i4>
      </vt:variant>
    </vt:vector>
  </HeadingPairs>
  <TitlesOfParts>
    <vt:vector size="35" baseType="lpstr">
      <vt:lpstr>Arial</vt:lpstr>
      <vt:lpstr>Calibri</vt:lpstr>
      <vt:lpstr>Century Gothic</vt:lpstr>
      <vt:lpstr>Tahoma</vt:lpstr>
      <vt:lpstr>Times New Roman</vt:lpstr>
      <vt:lpstr>BrushVTI</vt:lpstr>
      <vt:lpstr>Clip</vt:lpstr>
      <vt:lpstr>Bitmap Image</vt:lpstr>
      <vt:lpstr>NACE   (Nomenclature statistique des Activités économiques dans la Communauté Européenne)</vt:lpstr>
      <vt:lpstr>PowerPoint Sunusu</vt:lpstr>
      <vt:lpstr>PowerPoint Sunusu</vt:lpstr>
      <vt:lpstr>Amacı:</vt:lpstr>
      <vt:lpstr>KULLANILDIĞI TEMEL İSTATİSTİKİ UYGULAMALAR</vt:lpstr>
      <vt:lpstr>PowerPoint Sunusu</vt:lpstr>
      <vt:lpstr>KAPSAMI VE SINIRLARI</vt:lpstr>
      <vt:lpstr>PowerPoint Sunusu</vt:lpstr>
      <vt:lpstr>NACE Rev.1.1</vt:lpstr>
      <vt:lpstr>YAPISI VE KODLANIŞI</vt:lpstr>
      <vt:lpstr>PowerPoint Sunusu</vt:lpstr>
      <vt:lpstr>PowerPoint Sunusu</vt:lpstr>
      <vt:lpstr>NACE Rev.2</vt:lpstr>
      <vt:lpstr>Sınıflamanın yapısı:</vt:lpstr>
      <vt:lpstr>PowerPoint Sunusu</vt:lpstr>
      <vt:lpstr>PowerPoint Sunusu</vt:lpstr>
      <vt:lpstr>PowerPoint Sunusu</vt:lpstr>
      <vt:lpstr>Top-Down Yönteminin Uygulanışı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NACE   (Nomenclature statistique des Activités économiques dans la Communauté Européenne)</dc:title>
  <dc:creator>AYHAN AYDIN</dc:creator>
  <cp:lastModifiedBy>AYHAN AYDIN</cp:lastModifiedBy>
  <cp:revision>3</cp:revision>
  <dcterms:created xsi:type="dcterms:W3CDTF">2021-10-30T18:49:48Z</dcterms:created>
  <dcterms:modified xsi:type="dcterms:W3CDTF">2021-11-02T08:13:51Z</dcterms:modified>
</cp:coreProperties>
</file>